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2" r:id="rId4"/>
    <p:sldId id="257" r:id="rId5"/>
    <p:sldId id="262" r:id="rId6"/>
    <p:sldId id="259" r:id="rId7"/>
    <p:sldId id="273" r:id="rId8"/>
    <p:sldId id="274" r:id="rId9"/>
    <p:sldId id="275" r:id="rId10"/>
    <p:sldId id="268" r:id="rId11"/>
    <p:sldId id="271" r:id="rId12"/>
    <p:sldId id="263" r:id="rId13"/>
    <p:sldId id="269" r:id="rId14"/>
    <p:sldId id="276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0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E6C6F-A3A5-4F10-9C3D-89224CCF8EC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CR"/>
        </a:p>
      </dgm:t>
    </dgm:pt>
    <dgm:pt modelId="{98F2FD70-ADF0-42A5-83C4-069F7A90C64E}">
      <dgm:prSet phldrT="[Texto]" phldr="1"/>
      <dgm:spPr/>
      <dgm:t>
        <a:bodyPr/>
        <a:lstStyle/>
        <a:p>
          <a:endParaRPr lang="es-CR"/>
        </a:p>
      </dgm:t>
    </dgm:pt>
    <dgm:pt modelId="{68C67642-5DD8-42D3-AD22-13B6DB10C140}" type="parTrans" cxnId="{2DCEE712-C363-4C7C-B33B-699F979BE7D4}">
      <dgm:prSet/>
      <dgm:spPr/>
      <dgm:t>
        <a:bodyPr/>
        <a:lstStyle/>
        <a:p>
          <a:endParaRPr lang="es-CR"/>
        </a:p>
      </dgm:t>
    </dgm:pt>
    <dgm:pt modelId="{FBF7139A-E2B3-4CDD-98B4-CF42F9095B99}" type="sibTrans" cxnId="{2DCEE712-C363-4C7C-B33B-699F979BE7D4}">
      <dgm:prSet/>
      <dgm:spPr/>
      <dgm:t>
        <a:bodyPr/>
        <a:lstStyle/>
        <a:p>
          <a:endParaRPr lang="es-CR"/>
        </a:p>
      </dgm:t>
    </dgm:pt>
    <dgm:pt modelId="{2161938F-B452-49F3-BBDF-1D2348C5A070}">
      <dgm:prSet phldrT="[Texto]" phldr="1"/>
      <dgm:spPr/>
      <dgm:t>
        <a:bodyPr/>
        <a:lstStyle/>
        <a:p>
          <a:endParaRPr lang="es-CR"/>
        </a:p>
      </dgm:t>
    </dgm:pt>
    <dgm:pt modelId="{B8996CCA-130E-4E8A-ACC8-87894F6B8038}" type="parTrans" cxnId="{728ED8A4-9953-4333-92CA-9CDD8443A220}">
      <dgm:prSet/>
      <dgm:spPr/>
      <dgm:t>
        <a:bodyPr/>
        <a:lstStyle/>
        <a:p>
          <a:endParaRPr lang="es-CR"/>
        </a:p>
      </dgm:t>
    </dgm:pt>
    <dgm:pt modelId="{9604A09F-A3C9-46FA-9978-1FE25972493B}" type="sibTrans" cxnId="{728ED8A4-9953-4333-92CA-9CDD8443A220}">
      <dgm:prSet/>
      <dgm:spPr/>
      <dgm:t>
        <a:bodyPr/>
        <a:lstStyle/>
        <a:p>
          <a:endParaRPr lang="es-CR"/>
        </a:p>
      </dgm:t>
    </dgm:pt>
    <dgm:pt modelId="{287F8EB1-0B2F-4C17-8254-EADB169C6492}">
      <dgm:prSet phldrT="[Texto]" phldr="1"/>
      <dgm:spPr/>
      <dgm:t>
        <a:bodyPr/>
        <a:lstStyle/>
        <a:p>
          <a:endParaRPr lang="es-CR"/>
        </a:p>
      </dgm:t>
    </dgm:pt>
    <dgm:pt modelId="{0DB9716C-4490-467D-9F29-C9589D4CD98B}" type="parTrans" cxnId="{5B26CDDA-912D-4986-9C19-7F3AF2DC4E0F}">
      <dgm:prSet/>
      <dgm:spPr/>
      <dgm:t>
        <a:bodyPr/>
        <a:lstStyle/>
        <a:p>
          <a:endParaRPr lang="es-CR"/>
        </a:p>
      </dgm:t>
    </dgm:pt>
    <dgm:pt modelId="{D75AE2AB-B195-49D6-B8AC-AD5461F9E860}" type="sibTrans" cxnId="{5B26CDDA-912D-4986-9C19-7F3AF2DC4E0F}">
      <dgm:prSet/>
      <dgm:spPr/>
      <dgm:t>
        <a:bodyPr/>
        <a:lstStyle/>
        <a:p>
          <a:endParaRPr lang="es-CR"/>
        </a:p>
      </dgm:t>
    </dgm:pt>
    <dgm:pt modelId="{37C992E4-61B9-4228-98ED-5FF86714648E}">
      <dgm:prSet phldrT="[Texto]" phldr="1"/>
      <dgm:spPr/>
      <dgm:t>
        <a:bodyPr/>
        <a:lstStyle/>
        <a:p>
          <a:endParaRPr lang="es-CR"/>
        </a:p>
      </dgm:t>
    </dgm:pt>
    <dgm:pt modelId="{1DDD12CC-AC4A-4E22-B4B3-687729358441}" type="parTrans" cxnId="{9C541915-DC05-40A8-99C5-9E40DE314FC7}">
      <dgm:prSet/>
      <dgm:spPr/>
      <dgm:t>
        <a:bodyPr/>
        <a:lstStyle/>
        <a:p>
          <a:endParaRPr lang="es-CR"/>
        </a:p>
      </dgm:t>
    </dgm:pt>
    <dgm:pt modelId="{46F8B179-1DED-4214-96C2-CA7420BBC722}" type="sibTrans" cxnId="{9C541915-DC05-40A8-99C5-9E40DE314FC7}">
      <dgm:prSet/>
      <dgm:spPr/>
      <dgm:t>
        <a:bodyPr/>
        <a:lstStyle/>
        <a:p>
          <a:endParaRPr lang="es-CR"/>
        </a:p>
      </dgm:t>
    </dgm:pt>
    <dgm:pt modelId="{F08A40D6-81B1-4573-BF86-97DE2CC7BAA5}">
      <dgm:prSet phldrT="[Texto]" phldr="1"/>
      <dgm:spPr/>
      <dgm:t>
        <a:bodyPr/>
        <a:lstStyle/>
        <a:p>
          <a:endParaRPr lang="es-CR"/>
        </a:p>
      </dgm:t>
    </dgm:pt>
    <dgm:pt modelId="{88D6C718-21C8-4FB9-9273-638EE22073FF}" type="parTrans" cxnId="{6AB5DD61-FC46-4B48-9660-A83AECE36783}">
      <dgm:prSet/>
      <dgm:spPr/>
      <dgm:t>
        <a:bodyPr/>
        <a:lstStyle/>
        <a:p>
          <a:endParaRPr lang="es-CR"/>
        </a:p>
      </dgm:t>
    </dgm:pt>
    <dgm:pt modelId="{CCA05381-FB5F-4838-98E0-81758AF258C2}" type="sibTrans" cxnId="{6AB5DD61-FC46-4B48-9660-A83AECE36783}">
      <dgm:prSet/>
      <dgm:spPr/>
      <dgm:t>
        <a:bodyPr/>
        <a:lstStyle/>
        <a:p>
          <a:endParaRPr lang="es-CR"/>
        </a:p>
      </dgm:t>
    </dgm:pt>
    <dgm:pt modelId="{FCF6E0D3-4894-4D9F-BC50-D292587B6432}">
      <dgm:prSet phldrT="[Texto]" phldr="1"/>
      <dgm:spPr/>
      <dgm:t>
        <a:bodyPr/>
        <a:lstStyle/>
        <a:p>
          <a:endParaRPr lang="es-CR"/>
        </a:p>
      </dgm:t>
    </dgm:pt>
    <dgm:pt modelId="{10C32711-81A0-47B3-913E-4B81626DFEA6}" type="parTrans" cxnId="{DB0A3EAF-3881-4971-B28B-B0B8297BA6C2}">
      <dgm:prSet/>
      <dgm:spPr/>
      <dgm:t>
        <a:bodyPr/>
        <a:lstStyle/>
        <a:p>
          <a:endParaRPr lang="es-CR"/>
        </a:p>
      </dgm:t>
    </dgm:pt>
    <dgm:pt modelId="{8BCDD9EB-E1DA-4D1C-9288-11FE17CCE636}" type="sibTrans" cxnId="{DB0A3EAF-3881-4971-B28B-B0B8297BA6C2}">
      <dgm:prSet/>
      <dgm:spPr/>
      <dgm:t>
        <a:bodyPr/>
        <a:lstStyle/>
        <a:p>
          <a:endParaRPr lang="es-CR"/>
        </a:p>
      </dgm:t>
    </dgm:pt>
    <dgm:pt modelId="{D63E6A52-6918-418C-B147-E8CBF9F85C69}">
      <dgm:prSet phldrT="[Texto]" phldr="1"/>
      <dgm:spPr/>
      <dgm:t>
        <a:bodyPr/>
        <a:lstStyle/>
        <a:p>
          <a:endParaRPr lang="es-CR"/>
        </a:p>
      </dgm:t>
    </dgm:pt>
    <dgm:pt modelId="{1DFD5EF6-3AD8-4D9E-8801-3E620950D524}" type="parTrans" cxnId="{78F571B1-A9F5-46F9-B1B7-B910DC9E000D}">
      <dgm:prSet/>
      <dgm:spPr/>
      <dgm:t>
        <a:bodyPr/>
        <a:lstStyle/>
        <a:p>
          <a:endParaRPr lang="es-CR"/>
        </a:p>
      </dgm:t>
    </dgm:pt>
    <dgm:pt modelId="{768958B3-CC1F-4595-A95A-826FFE0BDE7C}" type="sibTrans" cxnId="{78F571B1-A9F5-46F9-B1B7-B910DC9E000D}">
      <dgm:prSet/>
      <dgm:spPr/>
      <dgm:t>
        <a:bodyPr/>
        <a:lstStyle/>
        <a:p>
          <a:endParaRPr lang="es-CR"/>
        </a:p>
      </dgm:t>
    </dgm:pt>
    <dgm:pt modelId="{48450195-CA55-4BAF-9DE9-23E303AE1306}">
      <dgm:prSet phldrT="[Texto]" phldr="1"/>
      <dgm:spPr/>
      <dgm:t>
        <a:bodyPr/>
        <a:lstStyle/>
        <a:p>
          <a:endParaRPr lang="es-CR"/>
        </a:p>
      </dgm:t>
    </dgm:pt>
    <dgm:pt modelId="{75B3A058-CB18-40F4-84A8-5F9B5BEB81E9}" type="parTrans" cxnId="{769287BB-70AD-4B65-8D05-380607E10975}">
      <dgm:prSet/>
      <dgm:spPr/>
      <dgm:t>
        <a:bodyPr/>
        <a:lstStyle/>
        <a:p>
          <a:endParaRPr lang="es-CR"/>
        </a:p>
      </dgm:t>
    </dgm:pt>
    <dgm:pt modelId="{CC1B0324-2232-4FF3-AA94-D33945AC069B}" type="sibTrans" cxnId="{769287BB-70AD-4B65-8D05-380607E10975}">
      <dgm:prSet/>
      <dgm:spPr/>
      <dgm:t>
        <a:bodyPr/>
        <a:lstStyle/>
        <a:p>
          <a:endParaRPr lang="es-CR"/>
        </a:p>
      </dgm:t>
    </dgm:pt>
    <dgm:pt modelId="{83C9F0B0-9536-445A-8C95-448BBDF29DC1}">
      <dgm:prSet phldrT="[Texto]" phldr="1"/>
      <dgm:spPr/>
      <dgm:t>
        <a:bodyPr/>
        <a:lstStyle/>
        <a:p>
          <a:endParaRPr lang="es-CR"/>
        </a:p>
      </dgm:t>
    </dgm:pt>
    <dgm:pt modelId="{C5B3ABAA-48A9-426A-A8F3-07157E4CCD52}" type="parTrans" cxnId="{4331EF3B-3452-4B9B-B14A-3F24FFBD20BD}">
      <dgm:prSet/>
      <dgm:spPr/>
      <dgm:t>
        <a:bodyPr/>
        <a:lstStyle/>
        <a:p>
          <a:endParaRPr lang="es-CR"/>
        </a:p>
      </dgm:t>
    </dgm:pt>
    <dgm:pt modelId="{354DD989-6E42-496F-94F7-2C1B707E8F80}" type="sibTrans" cxnId="{4331EF3B-3452-4B9B-B14A-3F24FFBD20BD}">
      <dgm:prSet/>
      <dgm:spPr/>
      <dgm:t>
        <a:bodyPr/>
        <a:lstStyle/>
        <a:p>
          <a:endParaRPr lang="es-CR"/>
        </a:p>
      </dgm:t>
    </dgm:pt>
    <dgm:pt modelId="{4C980780-7656-42A0-9C39-96FC32274537}" type="pres">
      <dgm:prSet presAssocID="{AA7E6C6F-A3A5-4F10-9C3D-89224CCF8E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4BFFCE8E-D3F6-4737-AE6C-7AA8AF30D850}" type="pres">
      <dgm:prSet presAssocID="{98F2FD70-ADF0-42A5-83C4-069F7A90C64E}" presName="compositeNode" presStyleCnt="0">
        <dgm:presLayoutVars>
          <dgm:bulletEnabled val="1"/>
        </dgm:presLayoutVars>
      </dgm:prSet>
      <dgm:spPr/>
    </dgm:pt>
    <dgm:pt modelId="{8923DE24-32B8-4F39-862B-C155433F00F9}" type="pres">
      <dgm:prSet presAssocID="{98F2FD70-ADF0-42A5-83C4-069F7A90C64E}" presName="image" presStyleLbl="fgImgPlace1" presStyleIdx="0" presStyleCnt="3"/>
      <dgm:spPr/>
    </dgm:pt>
    <dgm:pt modelId="{F5AF0ECB-FA93-4F38-9605-969D7F49BFCA}" type="pres">
      <dgm:prSet presAssocID="{98F2FD70-ADF0-42A5-83C4-069F7A90C64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2A02204-45E8-4E9E-BB09-5B7745207D2A}" type="pres">
      <dgm:prSet presAssocID="{98F2FD70-ADF0-42A5-83C4-069F7A90C64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CC99AE1-2A14-484A-8E50-FB3B2B01F15C}" type="pres">
      <dgm:prSet presAssocID="{FBF7139A-E2B3-4CDD-98B4-CF42F9095B99}" presName="sibTrans" presStyleCnt="0"/>
      <dgm:spPr/>
    </dgm:pt>
    <dgm:pt modelId="{1CFA80E1-98C7-4B2B-AB14-7B80C96230DF}" type="pres">
      <dgm:prSet presAssocID="{37C992E4-61B9-4228-98ED-5FF86714648E}" presName="compositeNode" presStyleCnt="0">
        <dgm:presLayoutVars>
          <dgm:bulletEnabled val="1"/>
        </dgm:presLayoutVars>
      </dgm:prSet>
      <dgm:spPr/>
    </dgm:pt>
    <dgm:pt modelId="{A6921167-57E7-47F4-A6C1-D4E895423476}" type="pres">
      <dgm:prSet presAssocID="{37C992E4-61B9-4228-98ED-5FF86714648E}" presName="image" presStyleLbl="fgImgPlace1" presStyleIdx="1" presStyleCnt="3"/>
      <dgm:spPr/>
    </dgm:pt>
    <dgm:pt modelId="{69B06BFC-E5DD-471E-A7E9-E8D2A8B3F806}" type="pres">
      <dgm:prSet presAssocID="{37C992E4-61B9-4228-98ED-5FF86714648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596D441-9311-4C61-9BD8-B23449690DC1}" type="pres">
      <dgm:prSet presAssocID="{37C992E4-61B9-4228-98ED-5FF86714648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BB98EAD-9C72-4472-AD15-95580E18CEBB}" type="pres">
      <dgm:prSet presAssocID="{46F8B179-1DED-4214-96C2-CA7420BBC722}" presName="sibTrans" presStyleCnt="0"/>
      <dgm:spPr/>
    </dgm:pt>
    <dgm:pt modelId="{711E6B12-FCD4-4583-B432-E35233AF0ACC}" type="pres">
      <dgm:prSet presAssocID="{D63E6A52-6918-418C-B147-E8CBF9F85C69}" presName="compositeNode" presStyleCnt="0">
        <dgm:presLayoutVars>
          <dgm:bulletEnabled val="1"/>
        </dgm:presLayoutVars>
      </dgm:prSet>
      <dgm:spPr/>
    </dgm:pt>
    <dgm:pt modelId="{1A3FA9A0-8383-4436-90B5-3FDE5ECC2262}" type="pres">
      <dgm:prSet presAssocID="{D63E6A52-6918-418C-B147-E8CBF9F85C69}" presName="image" presStyleLbl="fgImgPlace1" presStyleIdx="2" presStyleCnt="3"/>
      <dgm:spPr/>
    </dgm:pt>
    <dgm:pt modelId="{82E7429E-CFBD-4B49-9654-71C2EAFF243C}" type="pres">
      <dgm:prSet presAssocID="{D63E6A52-6918-418C-B147-E8CBF9F85C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A16CDDD-CB59-48DC-8001-AFF512AE8A5C}" type="pres">
      <dgm:prSet presAssocID="{D63E6A52-6918-418C-B147-E8CBF9F85C6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AB5DD61-FC46-4B48-9660-A83AECE36783}" srcId="{37C992E4-61B9-4228-98ED-5FF86714648E}" destId="{F08A40D6-81B1-4573-BF86-97DE2CC7BAA5}" srcOrd="0" destOrd="0" parTransId="{88D6C718-21C8-4FB9-9273-638EE22073FF}" sibTransId="{CCA05381-FB5F-4838-98E0-81758AF258C2}"/>
    <dgm:cxn modelId="{9C541915-DC05-40A8-99C5-9E40DE314FC7}" srcId="{AA7E6C6F-A3A5-4F10-9C3D-89224CCF8EC7}" destId="{37C992E4-61B9-4228-98ED-5FF86714648E}" srcOrd="1" destOrd="0" parTransId="{1DDD12CC-AC4A-4E22-B4B3-687729358441}" sibTransId="{46F8B179-1DED-4214-96C2-CA7420BBC722}"/>
    <dgm:cxn modelId="{5B26CDDA-912D-4986-9C19-7F3AF2DC4E0F}" srcId="{98F2FD70-ADF0-42A5-83C4-069F7A90C64E}" destId="{287F8EB1-0B2F-4C17-8254-EADB169C6492}" srcOrd="1" destOrd="0" parTransId="{0DB9716C-4490-467D-9F29-C9589D4CD98B}" sibTransId="{D75AE2AB-B195-49D6-B8AC-AD5461F9E860}"/>
    <dgm:cxn modelId="{F937BB04-F847-4D03-A63B-38005DC7BC66}" type="presOf" srcId="{F08A40D6-81B1-4573-BF86-97DE2CC7BAA5}" destId="{69B06BFC-E5DD-471E-A7E9-E8D2A8B3F806}" srcOrd="0" destOrd="0" presId="urn:microsoft.com/office/officeart/2005/8/layout/hList2"/>
    <dgm:cxn modelId="{78F571B1-A9F5-46F9-B1B7-B910DC9E000D}" srcId="{AA7E6C6F-A3A5-4F10-9C3D-89224CCF8EC7}" destId="{D63E6A52-6918-418C-B147-E8CBF9F85C69}" srcOrd="2" destOrd="0" parTransId="{1DFD5EF6-3AD8-4D9E-8801-3E620950D524}" sibTransId="{768958B3-CC1F-4595-A95A-826FFE0BDE7C}"/>
    <dgm:cxn modelId="{C39D28D2-2021-4CA7-A4FD-CF90273C3A1D}" type="presOf" srcId="{D63E6A52-6918-418C-B147-E8CBF9F85C69}" destId="{6A16CDDD-CB59-48DC-8001-AFF512AE8A5C}" srcOrd="0" destOrd="0" presId="urn:microsoft.com/office/officeart/2005/8/layout/hList2"/>
    <dgm:cxn modelId="{4331EF3B-3452-4B9B-B14A-3F24FFBD20BD}" srcId="{D63E6A52-6918-418C-B147-E8CBF9F85C69}" destId="{83C9F0B0-9536-445A-8C95-448BBDF29DC1}" srcOrd="1" destOrd="0" parTransId="{C5B3ABAA-48A9-426A-A8F3-07157E4CCD52}" sibTransId="{354DD989-6E42-496F-94F7-2C1B707E8F80}"/>
    <dgm:cxn modelId="{DB0A3EAF-3881-4971-B28B-B0B8297BA6C2}" srcId="{37C992E4-61B9-4228-98ED-5FF86714648E}" destId="{FCF6E0D3-4894-4D9F-BC50-D292587B6432}" srcOrd="1" destOrd="0" parTransId="{10C32711-81A0-47B3-913E-4B81626DFEA6}" sibTransId="{8BCDD9EB-E1DA-4D1C-9288-11FE17CCE636}"/>
    <dgm:cxn modelId="{2DCEE712-C363-4C7C-B33B-699F979BE7D4}" srcId="{AA7E6C6F-A3A5-4F10-9C3D-89224CCF8EC7}" destId="{98F2FD70-ADF0-42A5-83C4-069F7A90C64E}" srcOrd="0" destOrd="0" parTransId="{68C67642-5DD8-42D3-AD22-13B6DB10C140}" sibTransId="{FBF7139A-E2B3-4CDD-98B4-CF42F9095B99}"/>
    <dgm:cxn modelId="{7BBE79BA-642C-456D-8DB9-DDEA57689D39}" type="presOf" srcId="{AA7E6C6F-A3A5-4F10-9C3D-89224CCF8EC7}" destId="{4C980780-7656-42A0-9C39-96FC32274537}" srcOrd="0" destOrd="0" presId="urn:microsoft.com/office/officeart/2005/8/layout/hList2"/>
    <dgm:cxn modelId="{366DC0E7-4698-433D-9957-AACD6C7BE719}" type="presOf" srcId="{83C9F0B0-9536-445A-8C95-448BBDF29DC1}" destId="{82E7429E-CFBD-4B49-9654-71C2EAFF243C}" srcOrd="0" destOrd="1" presId="urn:microsoft.com/office/officeart/2005/8/layout/hList2"/>
    <dgm:cxn modelId="{769287BB-70AD-4B65-8D05-380607E10975}" srcId="{D63E6A52-6918-418C-B147-E8CBF9F85C69}" destId="{48450195-CA55-4BAF-9DE9-23E303AE1306}" srcOrd="0" destOrd="0" parTransId="{75B3A058-CB18-40F4-84A8-5F9B5BEB81E9}" sibTransId="{CC1B0324-2232-4FF3-AA94-D33945AC069B}"/>
    <dgm:cxn modelId="{728ED8A4-9953-4333-92CA-9CDD8443A220}" srcId="{98F2FD70-ADF0-42A5-83C4-069F7A90C64E}" destId="{2161938F-B452-49F3-BBDF-1D2348C5A070}" srcOrd="0" destOrd="0" parTransId="{B8996CCA-130E-4E8A-ACC8-87894F6B8038}" sibTransId="{9604A09F-A3C9-46FA-9978-1FE25972493B}"/>
    <dgm:cxn modelId="{C7DE6729-7032-49BB-8F53-9B0B34850258}" type="presOf" srcId="{98F2FD70-ADF0-42A5-83C4-069F7A90C64E}" destId="{42A02204-45E8-4E9E-BB09-5B7745207D2A}" srcOrd="0" destOrd="0" presId="urn:microsoft.com/office/officeart/2005/8/layout/hList2"/>
    <dgm:cxn modelId="{40A59DF3-69E0-46DB-868C-7ADD22DF2C51}" type="presOf" srcId="{FCF6E0D3-4894-4D9F-BC50-D292587B6432}" destId="{69B06BFC-E5DD-471E-A7E9-E8D2A8B3F806}" srcOrd="0" destOrd="1" presId="urn:microsoft.com/office/officeart/2005/8/layout/hList2"/>
    <dgm:cxn modelId="{70903CAE-F9B6-4B0C-A013-01A5705E67CF}" type="presOf" srcId="{2161938F-B452-49F3-BBDF-1D2348C5A070}" destId="{F5AF0ECB-FA93-4F38-9605-969D7F49BFCA}" srcOrd="0" destOrd="0" presId="urn:microsoft.com/office/officeart/2005/8/layout/hList2"/>
    <dgm:cxn modelId="{111038B0-C7EA-43CC-BF7F-8DF85026D492}" type="presOf" srcId="{48450195-CA55-4BAF-9DE9-23E303AE1306}" destId="{82E7429E-CFBD-4B49-9654-71C2EAFF243C}" srcOrd="0" destOrd="0" presId="urn:microsoft.com/office/officeart/2005/8/layout/hList2"/>
    <dgm:cxn modelId="{B5DD2C02-05E9-4383-99B2-5B487277A272}" type="presOf" srcId="{287F8EB1-0B2F-4C17-8254-EADB169C6492}" destId="{F5AF0ECB-FA93-4F38-9605-969D7F49BFCA}" srcOrd="0" destOrd="1" presId="urn:microsoft.com/office/officeart/2005/8/layout/hList2"/>
    <dgm:cxn modelId="{7DB46D42-75E5-4375-B425-25500B8545D5}" type="presOf" srcId="{37C992E4-61B9-4228-98ED-5FF86714648E}" destId="{4596D441-9311-4C61-9BD8-B23449690DC1}" srcOrd="0" destOrd="0" presId="urn:microsoft.com/office/officeart/2005/8/layout/hList2"/>
    <dgm:cxn modelId="{35F10EC9-236D-4DA9-A362-92D2E5514F4C}" type="presParOf" srcId="{4C980780-7656-42A0-9C39-96FC32274537}" destId="{4BFFCE8E-D3F6-4737-AE6C-7AA8AF30D850}" srcOrd="0" destOrd="0" presId="urn:microsoft.com/office/officeart/2005/8/layout/hList2"/>
    <dgm:cxn modelId="{01074885-D91F-4859-9F3A-5EC2E03964E0}" type="presParOf" srcId="{4BFFCE8E-D3F6-4737-AE6C-7AA8AF30D850}" destId="{8923DE24-32B8-4F39-862B-C155433F00F9}" srcOrd="0" destOrd="0" presId="urn:microsoft.com/office/officeart/2005/8/layout/hList2"/>
    <dgm:cxn modelId="{BECAB09B-569A-45D3-807F-5B0B26DD359D}" type="presParOf" srcId="{4BFFCE8E-D3F6-4737-AE6C-7AA8AF30D850}" destId="{F5AF0ECB-FA93-4F38-9605-969D7F49BFCA}" srcOrd="1" destOrd="0" presId="urn:microsoft.com/office/officeart/2005/8/layout/hList2"/>
    <dgm:cxn modelId="{FCB5AFB4-A656-4192-B31F-EF4EE3031693}" type="presParOf" srcId="{4BFFCE8E-D3F6-4737-AE6C-7AA8AF30D850}" destId="{42A02204-45E8-4E9E-BB09-5B7745207D2A}" srcOrd="2" destOrd="0" presId="urn:microsoft.com/office/officeart/2005/8/layout/hList2"/>
    <dgm:cxn modelId="{C84A000E-81BE-41B2-AFA1-985D3ED60F1C}" type="presParOf" srcId="{4C980780-7656-42A0-9C39-96FC32274537}" destId="{FCC99AE1-2A14-484A-8E50-FB3B2B01F15C}" srcOrd="1" destOrd="0" presId="urn:microsoft.com/office/officeart/2005/8/layout/hList2"/>
    <dgm:cxn modelId="{6F86BAC7-8B48-408F-B73B-6AD4EB0E3EC2}" type="presParOf" srcId="{4C980780-7656-42A0-9C39-96FC32274537}" destId="{1CFA80E1-98C7-4B2B-AB14-7B80C96230DF}" srcOrd="2" destOrd="0" presId="urn:microsoft.com/office/officeart/2005/8/layout/hList2"/>
    <dgm:cxn modelId="{608B556C-9B96-46E1-997B-F551BDE03A76}" type="presParOf" srcId="{1CFA80E1-98C7-4B2B-AB14-7B80C96230DF}" destId="{A6921167-57E7-47F4-A6C1-D4E895423476}" srcOrd="0" destOrd="0" presId="urn:microsoft.com/office/officeart/2005/8/layout/hList2"/>
    <dgm:cxn modelId="{BFDADF01-8C50-4B6C-85CB-01EFA9150F31}" type="presParOf" srcId="{1CFA80E1-98C7-4B2B-AB14-7B80C96230DF}" destId="{69B06BFC-E5DD-471E-A7E9-E8D2A8B3F806}" srcOrd="1" destOrd="0" presId="urn:microsoft.com/office/officeart/2005/8/layout/hList2"/>
    <dgm:cxn modelId="{6A4C3A61-7E95-4C14-9A0C-39874FA145AA}" type="presParOf" srcId="{1CFA80E1-98C7-4B2B-AB14-7B80C96230DF}" destId="{4596D441-9311-4C61-9BD8-B23449690DC1}" srcOrd="2" destOrd="0" presId="urn:microsoft.com/office/officeart/2005/8/layout/hList2"/>
    <dgm:cxn modelId="{08253969-04E0-47A4-AEC1-060141A7E124}" type="presParOf" srcId="{4C980780-7656-42A0-9C39-96FC32274537}" destId="{DBB98EAD-9C72-4472-AD15-95580E18CEBB}" srcOrd="3" destOrd="0" presId="urn:microsoft.com/office/officeart/2005/8/layout/hList2"/>
    <dgm:cxn modelId="{EF9A0228-1824-49B6-9840-755424569CA2}" type="presParOf" srcId="{4C980780-7656-42A0-9C39-96FC32274537}" destId="{711E6B12-FCD4-4583-B432-E35233AF0ACC}" srcOrd="4" destOrd="0" presId="urn:microsoft.com/office/officeart/2005/8/layout/hList2"/>
    <dgm:cxn modelId="{0B3E86AC-7034-48CA-A90E-07723D8C3FFA}" type="presParOf" srcId="{711E6B12-FCD4-4583-B432-E35233AF0ACC}" destId="{1A3FA9A0-8383-4436-90B5-3FDE5ECC2262}" srcOrd="0" destOrd="0" presId="urn:microsoft.com/office/officeart/2005/8/layout/hList2"/>
    <dgm:cxn modelId="{98117099-93D9-4DFD-8702-A643979ADB36}" type="presParOf" srcId="{711E6B12-FCD4-4583-B432-E35233AF0ACC}" destId="{82E7429E-CFBD-4B49-9654-71C2EAFF243C}" srcOrd="1" destOrd="0" presId="urn:microsoft.com/office/officeart/2005/8/layout/hList2"/>
    <dgm:cxn modelId="{9B8D36F9-AFB0-4D66-A84F-82C200300117}" type="presParOf" srcId="{711E6B12-FCD4-4583-B432-E35233AF0ACC}" destId="{6A16CDDD-CB59-48DC-8001-AFF512AE8A5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137789-FB27-4404-BD3F-A76C627FECA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A530DFA-56F7-4CD5-8733-EE5611FA2B53}">
      <dgm:prSet phldrT="[Texto]"/>
      <dgm:spPr/>
      <dgm:t>
        <a:bodyPr/>
        <a:lstStyle/>
        <a:p>
          <a:r>
            <a:rPr lang="es-CR" b="1" dirty="0" smtClean="0">
              <a:solidFill>
                <a:schemeClr val="tx1"/>
              </a:solidFill>
              <a:latin typeface="Oswald" pitchFamily="2" charset="0"/>
            </a:rPr>
            <a:t>INSTITUCIONALES</a:t>
          </a:r>
          <a:endParaRPr lang="es-CR" b="1" dirty="0">
            <a:solidFill>
              <a:schemeClr val="tx1"/>
            </a:solidFill>
            <a:latin typeface="Oswald" pitchFamily="2" charset="0"/>
          </a:endParaRPr>
        </a:p>
      </dgm:t>
    </dgm:pt>
    <dgm:pt modelId="{05FBD13B-B527-40F0-B0AB-50D934AAEB83}" type="parTrans" cxnId="{A1DB9CE9-AAE8-4448-AA20-864F50A38E83}">
      <dgm:prSet/>
      <dgm:spPr/>
      <dgm:t>
        <a:bodyPr/>
        <a:lstStyle/>
        <a:p>
          <a:endParaRPr lang="es-CR"/>
        </a:p>
      </dgm:t>
    </dgm:pt>
    <dgm:pt modelId="{FAB6D29C-15A3-4F9B-8C23-30DDB5F78B9B}" type="sibTrans" cxnId="{A1DB9CE9-AAE8-4448-AA20-864F50A38E83}">
      <dgm:prSet/>
      <dgm:spPr/>
      <dgm:t>
        <a:bodyPr/>
        <a:lstStyle/>
        <a:p>
          <a:endParaRPr lang="es-CR"/>
        </a:p>
      </dgm:t>
    </dgm:pt>
    <dgm:pt modelId="{04C445CC-2636-4941-9B63-E3D4B69DA024}">
      <dgm:prSet phldrT="[Texto]" custT="1"/>
      <dgm:spPr/>
      <dgm:t>
        <a:bodyPr/>
        <a:lstStyle/>
        <a:p>
          <a:r>
            <a:rPr lang="es-ES" sz="1200" b="1" dirty="0" smtClean="0">
              <a:latin typeface="Oswald" pitchFamily="2" charset="0"/>
            </a:rPr>
            <a:t>Coordinación interinstitucional para brindar una atención más integral de los casos y  mejorar el proceso de denuncia o referencia de casos</a:t>
          </a:r>
          <a:r>
            <a:rPr lang="es-ES" sz="900" dirty="0" smtClean="0">
              <a:latin typeface="Oswald" pitchFamily="2" charset="0"/>
            </a:rPr>
            <a:t>. </a:t>
          </a:r>
          <a:endParaRPr lang="es-CR" sz="900" dirty="0">
            <a:latin typeface="Oswald" pitchFamily="2" charset="0"/>
          </a:endParaRPr>
        </a:p>
      </dgm:t>
    </dgm:pt>
    <dgm:pt modelId="{1AD6CF1C-29A6-457E-B2D3-3E71731F1E65}" type="parTrans" cxnId="{1114CEA4-443A-45FE-9C01-35F28FE77433}">
      <dgm:prSet/>
      <dgm:spPr/>
      <dgm:t>
        <a:bodyPr/>
        <a:lstStyle/>
        <a:p>
          <a:endParaRPr lang="es-CR"/>
        </a:p>
      </dgm:t>
    </dgm:pt>
    <dgm:pt modelId="{CB1B0E3B-9288-480E-9F7F-FBA744ED00D3}" type="sibTrans" cxnId="{1114CEA4-443A-45FE-9C01-35F28FE77433}">
      <dgm:prSet/>
      <dgm:spPr/>
      <dgm:t>
        <a:bodyPr/>
        <a:lstStyle/>
        <a:p>
          <a:endParaRPr lang="es-CR"/>
        </a:p>
      </dgm:t>
    </dgm:pt>
    <dgm:pt modelId="{9DA7682F-6DFD-4951-BB90-223FD7B28A80}">
      <dgm:prSet phldrT="[Texto]" custT="1"/>
      <dgm:spPr/>
      <dgm:t>
        <a:bodyPr/>
        <a:lstStyle/>
        <a:p>
          <a:r>
            <a:rPr lang="es-ES" sz="1100" b="1" dirty="0" smtClean="0">
              <a:latin typeface="Oswald" pitchFamily="2" charset="0"/>
            </a:rPr>
            <a:t>Fortalecer la información brindada en las denuncias o referencias para localizar a las víctimas, </a:t>
          </a:r>
          <a:endParaRPr lang="es-CR" sz="1100" b="1" dirty="0">
            <a:latin typeface="Oswald" pitchFamily="2" charset="0"/>
          </a:endParaRPr>
        </a:p>
      </dgm:t>
    </dgm:pt>
    <dgm:pt modelId="{E20BE881-C301-4724-8C86-260742AE6F8A}" type="parTrans" cxnId="{BFC405A9-347C-4CB0-97BF-DDDD6BD4D11A}">
      <dgm:prSet/>
      <dgm:spPr/>
      <dgm:t>
        <a:bodyPr/>
        <a:lstStyle/>
        <a:p>
          <a:endParaRPr lang="es-CR"/>
        </a:p>
      </dgm:t>
    </dgm:pt>
    <dgm:pt modelId="{D2E9B890-EA4A-4E39-BCBD-BAD67306450E}" type="sibTrans" cxnId="{BFC405A9-347C-4CB0-97BF-DDDD6BD4D11A}">
      <dgm:prSet/>
      <dgm:spPr/>
      <dgm:t>
        <a:bodyPr/>
        <a:lstStyle/>
        <a:p>
          <a:endParaRPr lang="es-CR"/>
        </a:p>
      </dgm:t>
    </dgm:pt>
    <dgm:pt modelId="{F98D6558-4405-4AD1-92DF-E30200EB644A}">
      <dgm:prSet phldrT="[Texto]"/>
      <dgm:spPr/>
      <dgm:t>
        <a:bodyPr/>
        <a:lstStyle/>
        <a:p>
          <a:r>
            <a:rPr lang="es-CR" b="1" dirty="0" smtClean="0">
              <a:solidFill>
                <a:schemeClr val="tx1"/>
              </a:solidFill>
              <a:latin typeface="Oswald" pitchFamily="2" charset="0"/>
            </a:rPr>
            <a:t>CULTURALES</a:t>
          </a:r>
          <a:endParaRPr lang="es-CR" b="1" dirty="0">
            <a:solidFill>
              <a:schemeClr val="tx1"/>
            </a:solidFill>
            <a:latin typeface="Oswald" pitchFamily="2" charset="0"/>
          </a:endParaRPr>
        </a:p>
      </dgm:t>
    </dgm:pt>
    <dgm:pt modelId="{D892C2C3-28F7-4849-B99E-1EA49A0C4544}" type="parTrans" cxnId="{1DB538C8-CC0F-4D2B-8B98-3129B01282F6}">
      <dgm:prSet/>
      <dgm:spPr/>
      <dgm:t>
        <a:bodyPr/>
        <a:lstStyle/>
        <a:p>
          <a:endParaRPr lang="es-CR"/>
        </a:p>
      </dgm:t>
    </dgm:pt>
    <dgm:pt modelId="{0E5452B2-A270-4646-B00D-1D64AEF82FCC}" type="sibTrans" cxnId="{1DB538C8-CC0F-4D2B-8B98-3129B01282F6}">
      <dgm:prSet/>
      <dgm:spPr/>
      <dgm:t>
        <a:bodyPr/>
        <a:lstStyle/>
        <a:p>
          <a:endParaRPr lang="es-CR"/>
        </a:p>
      </dgm:t>
    </dgm:pt>
    <dgm:pt modelId="{2E61426A-3B5D-4D88-863C-66D843BFC038}">
      <dgm:prSet phldrT="[Texto]" custT="1"/>
      <dgm:spPr/>
      <dgm:t>
        <a:bodyPr/>
        <a:lstStyle/>
        <a:p>
          <a:r>
            <a:rPr lang="es-ES" sz="1200" b="1" dirty="0" smtClean="0">
              <a:latin typeface="Oswald" pitchFamily="2" charset="0"/>
            </a:rPr>
            <a:t>Erradicar la aceptación social de las relaciones impropias, que </a:t>
          </a:r>
          <a:r>
            <a:rPr lang="es-ES" sz="1200" b="1" dirty="0" err="1" smtClean="0">
              <a:latin typeface="Oswald" pitchFamily="2" charset="0"/>
            </a:rPr>
            <a:t>que</a:t>
          </a:r>
          <a:r>
            <a:rPr lang="es-ES" sz="1200" b="1" dirty="0" smtClean="0">
              <a:latin typeface="Oswald" pitchFamily="2" charset="0"/>
            </a:rPr>
            <a:t> entorpecen el proceso de denuncia e investigación de los casos</a:t>
          </a:r>
          <a:endParaRPr lang="es-CR" sz="1200" b="1" dirty="0">
            <a:latin typeface="Oswald" pitchFamily="2" charset="0"/>
          </a:endParaRPr>
        </a:p>
      </dgm:t>
    </dgm:pt>
    <dgm:pt modelId="{EAE72826-0889-4EF4-9716-1320063CA238}" type="parTrans" cxnId="{F3051A60-0D99-46ED-AFEB-CE6B9DD56F8B}">
      <dgm:prSet/>
      <dgm:spPr/>
      <dgm:t>
        <a:bodyPr/>
        <a:lstStyle/>
        <a:p>
          <a:endParaRPr lang="es-CR"/>
        </a:p>
      </dgm:t>
    </dgm:pt>
    <dgm:pt modelId="{D4DCDE97-B480-4C62-8BAC-3D66D704B41A}" type="sibTrans" cxnId="{F3051A60-0D99-46ED-AFEB-CE6B9DD56F8B}">
      <dgm:prSet/>
      <dgm:spPr/>
      <dgm:t>
        <a:bodyPr/>
        <a:lstStyle/>
        <a:p>
          <a:endParaRPr lang="es-CR"/>
        </a:p>
      </dgm:t>
    </dgm:pt>
    <dgm:pt modelId="{C89A9492-D0D6-4813-8FB3-3F57F966CF8B}">
      <dgm:prSet custT="1"/>
      <dgm:spPr/>
      <dgm:t>
        <a:bodyPr/>
        <a:lstStyle/>
        <a:p>
          <a:r>
            <a:rPr lang="es-ES" sz="1100" dirty="0" smtClean="0"/>
            <a:t> </a:t>
          </a:r>
          <a:r>
            <a:rPr lang="es-ES" sz="1100" b="1" dirty="0" smtClean="0">
              <a:latin typeface="Oswald" pitchFamily="2" charset="0"/>
            </a:rPr>
            <a:t>Concientizar  sobre  la t</a:t>
          </a:r>
          <a:r>
            <a:rPr lang="es-ES" sz="1050" b="1" dirty="0" smtClean="0">
              <a:latin typeface="Oswald" pitchFamily="2" charset="0"/>
            </a:rPr>
            <a:t>oma de distancia, la justificación  y  el encubrimiento de los casos de relaciones impropias</a:t>
          </a:r>
          <a:endParaRPr lang="es-CR" sz="800" b="1" dirty="0">
            <a:latin typeface="Oswald" pitchFamily="2" charset="0"/>
          </a:endParaRPr>
        </a:p>
      </dgm:t>
    </dgm:pt>
    <dgm:pt modelId="{9B54FA42-040F-44B1-9550-155D6ED61574}" type="parTrans" cxnId="{F8FC7517-FCCD-4A10-B1B6-13B215679137}">
      <dgm:prSet/>
      <dgm:spPr/>
      <dgm:t>
        <a:bodyPr/>
        <a:lstStyle/>
        <a:p>
          <a:endParaRPr lang="es-CR"/>
        </a:p>
      </dgm:t>
    </dgm:pt>
    <dgm:pt modelId="{1EFC2FC2-E17E-40E3-BF28-A4920205AABB}" type="sibTrans" cxnId="{F8FC7517-FCCD-4A10-B1B6-13B215679137}">
      <dgm:prSet/>
      <dgm:spPr/>
      <dgm:t>
        <a:bodyPr/>
        <a:lstStyle/>
        <a:p>
          <a:endParaRPr lang="es-CR"/>
        </a:p>
      </dgm:t>
    </dgm:pt>
    <dgm:pt modelId="{33F1F377-3EC4-452F-B184-C9847EFC29CE}" type="pres">
      <dgm:prSet presAssocID="{0F137789-FB27-4404-BD3F-A76C627FEC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4726155A-83F9-49FE-8059-18B81F4CEBB9}" type="pres">
      <dgm:prSet presAssocID="{BA530DFA-56F7-4CD5-8733-EE5611FA2B53}" presName="root" presStyleCnt="0"/>
      <dgm:spPr/>
    </dgm:pt>
    <dgm:pt modelId="{95A1FCD3-EC34-454D-9420-2400289D36D9}" type="pres">
      <dgm:prSet presAssocID="{BA530DFA-56F7-4CD5-8733-EE5611FA2B53}" presName="rootComposite" presStyleCnt="0"/>
      <dgm:spPr/>
    </dgm:pt>
    <dgm:pt modelId="{4EE8398E-3E92-4A4F-BA02-DEE14D0AD71C}" type="pres">
      <dgm:prSet presAssocID="{BA530DFA-56F7-4CD5-8733-EE5611FA2B53}" presName="rootText" presStyleLbl="node1" presStyleIdx="0" presStyleCnt="2"/>
      <dgm:spPr/>
      <dgm:t>
        <a:bodyPr/>
        <a:lstStyle/>
        <a:p>
          <a:endParaRPr lang="es-CR"/>
        </a:p>
      </dgm:t>
    </dgm:pt>
    <dgm:pt modelId="{32DE3E2B-B5C0-4186-9BB3-B0DBB28A3A51}" type="pres">
      <dgm:prSet presAssocID="{BA530DFA-56F7-4CD5-8733-EE5611FA2B53}" presName="rootConnector" presStyleLbl="node1" presStyleIdx="0" presStyleCnt="2"/>
      <dgm:spPr/>
      <dgm:t>
        <a:bodyPr/>
        <a:lstStyle/>
        <a:p>
          <a:endParaRPr lang="es-CR"/>
        </a:p>
      </dgm:t>
    </dgm:pt>
    <dgm:pt modelId="{D8D66B68-5008-448A-B9F3-8B059810E11C}" type="pres">
      <dgm:prSet presAssocID="{BA530DFA-56F7-4CD5-8733-EE5611FA2B53}" presName="childShape" presStyleCnt="0"/>
      <dgm:spPr/>
    </dgm:pt>
    <dgm:pt modelId="{F56EDADD-A9FC-4ABA-94C2-AB60E873D5D8}" type="pres">
      <dgm:prSet presAssocID="{1AD6CF1C-29A6-457E-B2D3-3E71731F1E65}" presName="Name13" presStyleLbl="parChTrans1D2" presStyleIdx="0" presStyleCnt="4"/>
      <dgm:spPr/>
      <dgm:t>
        <a:bodyPr/>
        <a:lstStyle/>
        <a:p>
          <a:endParaRPr lang="es-CR"/>
        </a:p>
      </dgm:t>
    </dgm:pt>
    <dgm:pt modelId="{62C4D9F9-31E2-4D23-B699-E65DC20C2D3E}" type="pres">
      <dgm:prSet presAssocID="{04C445CC-2636-4941-9B63-E3D4B69DA02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32474E4-E789-4CED-8362-AA959B85F1D9}" type="pres">
      <dgm:prSet presAssocID="{E20BE881-C301-4724-8C86-260742AE6F8A}" presName="Name13" presStyleLbl="parChTrans1D2" presStyleIdx="1" presStyleCnt="4"/>
      <dgm:spPr/>
      <dgm:t>
        <a:bodyPr/>
        <a:lstStyle/>
        <a:p>
          <a:endParaRPr lang="es-CR"/>
        </a:p>
      </dgm:t>
    </dgm:pt>
    <dgm:pt modelId="{76935544-C970-4229-8B86-56C7C7456B06}" type="pres">
      <dgm:prSet presAssocID="{9DA7682F-6DFD-4951-BB90-223FD7B28A80}" presName="childText" presStyleLbl="bgAcc1" presStyleIdx="1" presStyleCnt="4" custLinFactNeighborX="2227" custLinFactNeighborY="-1282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8D82EEB-13BE-4574-BD02-8EBD094EC736}" type="pres">
      <dgm:prSet presAssocID="{F98D6558-4405-4AD1-92DF-E30200EB644A}" presName="root" presStyleCnt="0"/>
      <dgm:spPr/>
    </dgm:pt>
    <dgm:pt modelId="{7024D975-D9E1-4D2B-9B4C-5DD976B00541}" type="pres">
      <dgm:prSet presAssocID="{F98D6558-4405-4AD1-92DF-E30200EB644A}" presName="rootComposite" presStyleCnt="0"/>
      <dgm:spPr/>
    </dgm:pt>
    <dgm:pt modelId="{0E3F809B-76FD-4390-BDBC-05270270E191}" type="pres">
      <dgm:prSet presAssocID="{F98D6558-4405-4AD1-92DF-E30200EB644A}" presName="rootText" presStyleLbl="node1" presStyleIdx="1" presStyleCnt="2" custLinFactNeighborX="-356" custLinFactNeighborY="-253"/>
      <dgm:spPr/>
      <dgm:t>
        <a:bodyPr/>
        <a:lstStyle/>
        <a:p>
          <a:endParaRPr lang="es-CR"/>
        </a:p>
      </dgm:t>
    </dgm:pt>
    <dgm:pt modelId="{AB4018E5-ABC2-4C1C-B540-B0C43FA94974}" type="pres">
      <dgm:prSet presAssocID="{F98D6558-4405-4AD1-92DF-E30200EB644A}" presName="rootConnector" presStyleLbl="node1" presStyleIdx="1" presStyleCnt="2"/>
      <dgm:spPr/>
      <dgm:t>
        <a:bodyPr/>
        <a:lstStyle/>
        <a:p>
          <a:endParaRPr lang="es-CR"/>
        </a:p>
      </dgm:t>
    </dgm:pt>
    <dgm:pt modelId="{08BD0180-543A-4184-9CF7-20FC679A0B83}" type="pres">
      <dgm:prSet presAssocID="{F98D6558-4405-4AD1-92DF-E30200EB644A}" presName="childShape" presStyleCnt="0"/>
      <dgm:spPr/>
    </dgm:pt>
    <dgm:pt modelId="{6FC24A46-7C4F-4325-BD9D-D50908E54263}" type="pres">
      <dgm:prSet presAssocID="{EAE72826-0889-4EF4-9716-1320063CA238}" presName="Name13" presStyleLbl="parChTrans1D2" presStyleIdx="2" presStyleCnt="4"/>
      <dgm:spPr/>
      <dgm:t>
        <a:bodyPr/>
        <a:lstStyle/>
        <a:p>
          <a:endParaRPr lang="es-CR"/>
        </a:p>
      </dgm:t>
    </dgm:pt>
    <dgm:pt modelId="{CECC4AF7-2AF2-47DD-8114-DA0EB247742A}" type="pres">
      <dgm:prSet presAssocID="{2E61426A-3B5D-4D88-863C-66D843BFC03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ABFAB19-2D87-489B-926E-69940D7D6B3D}" type="pres">
      <dgm:prSet presAssocID="{9B54FA42-040F-44B1-9550-155D6ED61574}" presName="Name13" presStyleLbl="parChTrans1D2" presStyleIdx="3" presStyleCnt="4"/>
      <dgm:spPr/>
      <dgm:t>
        <a:bodyPr/>
        <a:lstStyle/>
        <a:p>
          <a:endParaRPr lang="es-CR"/>
        </a:p>
      </dgm:t>
    </dgm:pt>
    <dgm:pt modelId="{08FE43F9-BF32-4F9D-9DFD-B5AD325CA384}" type="pres">
      <dgm:prSet presAssocID="{C89A9492-D0D6-4813-8FB3-3F57F966CF8B}" presName="childText" presStyleLbl="bgAcc1" presStyleIdx="3" presStyleCnt="4" custLinFactNeighborX="2817" custLinFactNeighborY="-1183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1791F0E-67E6-48ED-8C11-107E1E281B49}" type="presOf" srcId="{F98D6558-4405-4AD1-92DF-E30200EB644A}" destId="{0E3F809B-76FD-4390-BDBC-05270270E191}" srcOrd="0" destOrd="0" presId="urn:microsoft.com/office/officeart/2005/8/layout/hierarchy3"/>
    <dgm:cxn modelId="{0D7510E9-62C5-4E4A-A783-6C588D079CF0}" type="presOf" srcId="{E20BE881-C301-4724-8C86-260742AE6F8A}" destId="{132474E4-E789-4CED-8362-AA959B85F1D9}" srcOrd="0" destOrd="0" presId="urn:microsoft.com/office/officeart/2005/8/layout/hierarchy3"/>
    <dgm:cxn modelId="{F3051A60-0D99-46ED-AFEB-CE6B9DD56F8B}" srcId="{F98D6558-4405-4AD1-92DF-E30200EB644A}" destId="{2E61426A-3B5D-4D88-863C-66D843BFC038}" srcOrd="0" destOrd="0" parTransId="{EAE72826-0889-4EF4-9716-1320063CA238}" sibTransId="{D4DCDE97-B480-4C62-8BAC-3D66D704B41A}"/>
    <dgm:cxn modelId="{17C4357D-F595-439D-BC1C-6C1845E6C496}" type="presOf" srcId="{F98D6558-4405-4AD1-92DF-E30200EB644A}" destId="{AB4018E5-ABC2-4C1C-B540-B0C43FA94974}" srcOrd="1" destOrd="0" presId="urn:microsoft.com/office/officeart/2005/8/layout/hierarchy3"/>
    <dgm:cxn modelId="{F8FC7517-FCCD-4A10-B1B6-13B215679137}" srcId="{F98D6558-4405-4AD1-92DF-E30200EB644A}" destId="{C89A9492-D0D6-4813-8FB3-3F57F966CF8B}" srcOrd="1" destOrd="0" parTransId="{9B54FA42-040F-44B1-9550-155D6ED61574}" sibTransId="{1EFC2FC2-E17E-40E3-BF28-A4920205AABB}"/>
    <dgm:cxn modelId="{BFC405A9-347C-4CB0-97BF-DDDD6BD4D11A}" srcId="{BA530DFA-56F7-4CD5-8733-EE5611FA2B53}" destId="{9DA7682F-6DFD-4951-BB90-223FD7B28A80}" srcOrd="1" destOrd="0" parTransId="{E20BE881-C301-4724-8C86-260742AE6F8A}" sibTransId="{D2E9B890-EA4A-4E39-BCBD-BAD67306450E}"/>
    <dgm:cxn modelId="{8B8B902F-D0DD-403D-9934-0E29CBDA0652}" type="presOf" srcId="{04C445CC-2636-4941-9B63-E3D4B69DA024}" destId="{62C4D9F9-31E2-4D23-B699-E65DC20C2D3E}" srcOrd="0" destOrd="0" presId="urn:microsoft.com/office/officeart/2005/8/layout/hierarchy3"/>
    <dgm:cxn modelId="{1DB538C8-CC0F-4D2B-8B98-3129B01282F6}" srcId="{0F137789-FB27-4404-BD3F-A76C627FECA4}" destId="{F98D6558-4405-4AD1-92DF-E30200EB644A}" srcOrd="1" destOrd="0" parTransId="{D892C2C3-28F7-4849-B99E-1EA49A0C4544}" sibTransId="{0E5452B2-A270-4646-B00D-1D64AEF82FCC}"/>
    <dgm:cxn modelId="{6E28B195-07C6-44A7-96AC-2407DC9F1D0D}" type="presOf" srcId="{BA530DFA-56F7-4CD5-8733-EE5611FA2B53}" destId="{4EE8398E-3E92-4A4F-BA02-DEE14D0AD71C}" srcOrd="0" destOrd="0" presId="urn:microsoft.com/office/officeart/2005/8/layout/hierarchy3"/>
    <dgm:cxn modelId="{A1DB9CE9-AAE8-4448-AA20-864F50A38E83}" srcId="{0F137789-FB27-4404-BD3F-A76C627FECA4}" destId="{BA530DFA-56F7-4CD5-8733-EE5611FA2B53}" srcOrd="0" destOrd="0" parTransId="{05FBD13B-B527-40F0-B0AB-50D934AAEB83}" sibTransId="{FAB6D29C-15A3-4F9B-8C23-30DDB5F78B9B}"/>
    <dgm:cxn modelId="{5EF000A3-C48F-4691-AD31-C9430442D4B8}" type="presOf" srcId="{9B54FA42-040F-44B1-9550-155D6ED61574}" destId="{FABFAB19-2D87-489B-926E-69940D7D6B3D}" srcOrd="0" destOrd="0" presId="urn:microsoft.com/office/officeart/2005/8/layout/hierarchy3"/>
    <dgm:cxn modelId="{59CE155A-A1E5-465D-BECE-D38CD474ACA8}" type="presOf" srcId="{BA530DFA-56F7-4CD5-8733-EE5611FA2B53}" destId="{32DE3E2B-B5C0-4186-9BB3-B0DBB28A3A51}" srcOrd="1" destOrd="0" presId="urn:microsoft.com/office/officeart/2005/8/layout/hierarchy3"/>
    <dgm:cxn modelId="{83F7E900-A07A-46BC-B8C5-EC2293436786}" type="presOf" srcId="{C89A9492-D0D6-4813-8FB3-3F57F966CF8B}" destId="{08FE43F9-BF32-4F9D-9DFD-B5AD325CA384}" srcOrd="0" destOrd="0" presId="urn:microsoft.com/office/officeart/2005/8/layout/hierarchy3"/>
    <dgm:cxn modelId="{478CB337-B43C-4501-8569-E4CF04DF7F8B}" type="presOf" srcId="{1AD6CF1C-29A6-457E-B2D3-3E71731F1E65}" destId="{F56EDADD-A9FC-4ABA-94C2-AB60E873D5D8}" srcOrd="0" destOrd="0" presId="urn:microsoft.com/office/officeart/2005/8/layout/hierarchy3"/>
    <dgm:cxn modelId="{D03AA2C7-52F8-490E-AE9E-FE6CA0A8C8A2}" type="presOf" srcId="{EAE72826-0889-4EF4-9716-1320063CA238}" destId="{6FC24A46-7C4F-4325-BD9D-D50908E54263}" srcOrd="0" destOrd="0" presId="urn:microsoft.com/office/officeart/2005/8/layout/hierarchy3"/>
    <dgm:cxn modelId="{329557E5-5EFE-4214-BAB9-BF6E71FF748C}" type="presOf" srcId="{0F137789-FB27-4404-BD3F-A76C627FECA4}" destId="{33F1F377-3EC4-452F-B184-C9847EFC29CE}" srcOrd="0" destOrd="0" presId="urn:microsoft.com/office/officeart/2005/8/layout/hierarchy3"/>
    <dgm:cxn modelId="{B89FF218-FA59-4BFF-8597-8D1FAF535AF5}" type="presOf" srcId="{9DA7682F-6DFD-4951-BB90-223FD7B28A80}" destId="{76935544-C970-4229-8B86-56C7C7456B06}" srcOrd="0" destOrd="0" presId="urn:microsoft.com/office/officeart/2005/8/layout/hierarchy3"/>
    <dgm:cxn modelId="{EC5BAB0C-8F67-454B-A1E1-52EDC5F2516D}" type="presOf" srcId="{2E61426A-3B5D-4D88-863C-66D843BFC038}" destId="{CECC4AF7-2AF2-47DD-8114-DA0EB247742A}" srcOrd="0" destOrd="0" presId="urn:microsoft.com/office/officeart/2005/8/layout/hierarchy3"/>
    <dgm:cxn modelId="{1114CEA4-443A-45FE-9C01-35F28FE77433}" srcId="{BA530DFA-56F7-4CD5-8733-EE5611FA2B53}" destId="{04C445CC-2636-4941-9B63-E3D4B69DA024}" srcOrd="0" destOrd="0" parTransId="{1AD6CF1C-29A6-457E-B2D3-3E71731F1E65}" sibTransId="{CB1B0E3B-9288-480E-9F7F-FBA744ED00D3}"/>
    <dgm:cxn modelId="{4AFDB81E-A80A-485A-AC29-6E6EEC9BF30D}" type="presParOf" srcId="{33F1F377-3EC4-452F-B184-C9847EFC29CE}" destId="{4726155A-83F9-49FE-8059-18B81F4CEBB9}" srcOrd="0" destOrd="0" presId="urn:microsoft.com/office/officeart/2005/8/layout/hierarchy3"/>
    <dgm:cxn modelId="{10CC6A8A-AD8A-4402-BBDF-4C8B3429F3AC}" type="presParOf" srcId="{4726155A-83F9-49FE-8059-18B81F4CEBB9}" destId="{95A1FCD3-EC34-454D-9420-2400289D36D9}" srcOrd="0" destOrd="0" presId="urn:microsoft.com/office/officeart/2005/8/layout/hierarchy3"/>
    <dgm:cxn modelId="{12444F15-6336-4844-ACA4-6460CE46FB13}" type="presParOf" srcId="{95A1FCD3-EC34-454D-9420-2400289D36D9}" destId="{4EE8398E-3E92-4A4F-BA02-DEE14D0AD71C}" srcOrd="0" destOrd="0" presId="urn:microsoft.com/office/officeart/2005/8/layout/hierarchy3"/>
    <dgm:cxn modelId="{C4681B6C-63F8-4915-90EE-5B14DC40B95F}" type="presParOf" srcId="{95A1FCD3-EC34-454D-9420-2400289D36D9}" destId="{32DE3E2B-B5C0-4186-9BB3-B0DBB28A3A51}" srcOrd="1" destOrd="0" presId="urn:microsoft.com/office/officeart/2005/8/layout/hierarchy3"/>
    <dgm:cxn modelId="{0EA029E8-BDA1-4539-B109-33538F7CDC01}" type="presParOf" srcId="{4726155A-83F9-49FE-8059-18B81F4CEBB9}" destId="{D8D66B68-5008-448A-B9F3-8B059810E11C}" srcOrd="1" destOrd="0" presId="urn:microsoft.com/office/officeart/2005/8/layout/hierarchy3"/>
    <dgm:cxn modelId="{1301C41E-4C55-4B25-9D02-3A83B99FEF6D}" type="presParOf" srcId="{D8D66B68-5008-448A-B9F3-8B059810E11C}" destId="{F56EDADD-A9FC-4ABA-94C2-AB60E873D5D8}" srcOrd="0" destOrd="0" presId="urn:microsoft.com/office/officeart/2005/8/layout/hierarchy3"/>
    <dgm:cxn modelId="{9A3858BF-3BF7-4C00-BB5A-41B8EDB1517A}" type="presParOf" srcId="{D8D66B68-5008-448A-B9F3-8B059810E11C}" destId="{62C4D9F9-31E2-4D23-B699-E65DC20C2D3E}" srcOrd="1" destOrd="0" presId="urn:microsoft.com/office/officeart/2005/8/layout/hierarchy3"/>
    <dgm:cxn modelId="{EE7DD397-4E23-456D-A4C7-93BCBDDC60A6}" type="presParOf" srcId="{D8D66B68-5008-448A-B9F3-8B059810E11C}" destId="{132474E4-E789-4CED-8362-AA959B85F1D9}" srcOrd="2" destOrd="0" presId="urn:microsoft.com/office/officeart/2005/8/layout/hierarchy3"/>
    <dgm:cxn modelId="{EF687C59-BDA5-450C-B16A-3B2805443F75}" type="presParOf" srcId="{D8D66B68-5008-448A-B9F3-8B059810E11C}" destId="{76935544-C970-4229-8B86-56C7C7456B06}" srcOrd="3" destOrd="0" presId="urn:microsoft.com/office/officeart/2005/8/layout/hierarchy3"/>
    <dgm:cxn modelId="{789FB10A-61FB-4D27-9481-1CC59D1392FE}" type="presParOf" srcId="{33F1F377-3EC4-452F-B184-C9847EFC29CE}" destId="{F8D82EEB-13BE-4574-BD02-8EBD094EC736}" srcOrd="1" destOrd="0" presId="urn:microsoft.com/office/officeart/2005/8/layout/hierarchy3"/>
    <dgm:cxn modelId="{D0F3EB49-F848-40C1-BA9B-2952587D16F3}" type="presParOf" srcId="{F8D82EEB-13BE-4574-BD02-8EBD094EC736}" destId="{7024D975-D9E1-4D2B-9B4C-5DD976B00541}" srcOrd="0" destOrd="0" presId="urn:microsoft.com/office/officeart/2005/8/layout/hierarchy3"/>
    <dgm:cxn modelId="{C442573D-B475-4FE9-BA68-3433CAAD7C11}" type="presParOf" srcId="{7024D975-D9E1-4D2B-9B4C-5DD976B00541}" destId="{0E3F809B-76FD-4390-BDBC-05270270E191}" srcOrd="0" destOrd="0" presId="urn:microsoft.com/office/officeart/2005/8/layout/hierarchy3"/>
    <dgm:cxn modelId="{649D5C5C-8F21-41D9-BD02-3EA9E9E9FB1A}" type="presParOf" srcId="{7024D975-D9E1-4D2B-9B4C-5DD976B00541}" destId="{AB4018E5-ABC2-4C1C-B540-B0C43FA94974}" srcOrd="1" destOrd="0" presId="urn:microsoft.com/office/officeart/2005/8/layout/hierarchy3"/>
    <dgm:cxn modelId="{906C31B4-E83D-43E9-B6F1-6A8A0AD56819}" type="presParOf" srcId="{F8D82EEB-13BE-4574-BD02-8EBD094EC736}" destId="{08BD0180-543A-4184-9CF7-20FC679A0B83}" srcOrd="1" destOrd="0" presId="urn:microsoft.com/office/officeart/2005/8/layout/hierarchy3"/>
    <dgm:cxn modelId="{30CF2B19-F48E-4587-92DC-ECFC49520585}" type="presParOf" srcId="{08BD0180-543A-4184-9CF7-20FC679A0B83}" destId="{6FC24A46-7C4F-4325-BD9D-D50908E54263}" srcOrd="0" destOrd="0" presId="urn:microsoft.com/office/officeart/2005/8/layout/hierarchy3"/>
    <dgm:cxn modelId="{A18D60F1-069A-40E1-81A1-F85B835A8763}" type="presParOf" srcId="{08BD0180-543A-4184-9CF7-20FC679A0B83}" destId="{CECC4AF7-2AF2-47DD-8114-DA0EB247742A}" srcOrd="1" destOrd="0" presId="urn:microsoft.com/office/officeart/2005/8/layout/hierarchy3"/>
    <dgm:cxn modelId="{6DB955E1-1AB5-479E-B49C-8FC82CFE78C5}" type="presParOf" srcId="{08BD0180-543A-4184-9CF7-20FC679A0B83}" destId="{FABFAB19-2D87-489B-926E-69940D7D6B3D}" srcOrd="2" destOrd="0" presId="urn:microsoft.com/office/officeart/2005/8/layout/hierarchy3"/>
    <dgm:cxn modelId="{712C3AAA-3BE8-4DE0-9723-3BC8B1D757FB}" type="presParOf" srcId="{08BD0180-543A-4184-9CF7-20FC679A0B83}" destId="{08FE43F9-BF32-4F9D-9DFD-B5AD325CA3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10556B-6ACD-478C-9AB0-3E9EFAD25A3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99FE522-27FB-415D-8754-12D9532D7E7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Empoderamiento de las niñas y adolescentes y prevención de las relaciones impropias</a:t>
          </a:r>
          <a:endParaRPr lang="es-CR" sz="2000" b="1" dirty="0">
            <a:solidFill>
              <a:schemeClr val="tx1"/>
            </a:solidFill>
          </a:endParaRPr>
        </a:p>
      </dgm:t>
    </dgm:pt>
    <dgm:pt modelId="{D11A1122-FB38-4DCA-9F7A-7A24EF7837E8}" type="parTrans" cxnId="{1E8424F2-D8D7-43EF-B1B3-C65DBA41A17A}">
      <dgm:prSet/>
      <dgm:spPr/>
      <dgm:t>
        <a:bodyPr/>
        <a:lstStyle/>
        <a:p>
          <a:endParaRPr lang="es-CR"/>
        </a:p>
      </dgm:t>
    </dgm:pt>
    <dgm:pt modelId="{764697AB-A110-43CF-BE1F-6F0C312BB75D}" type="sibTrans" cxnId="{1E8424F2-D8D7-43EF-B1B3-C65DBA41A17A}">
      <dgm:prSet/>
      <dgm:spPr/>
      <dgm:t>
        <a:bodyPr/>
        <a:lstStyle/>
        <a:p>
          <a:endParaRPr lang="es-CR"/>
        </a:p>
      </dgm:t>
    </dgm:pt>
    <dgm:pt modelId="{B1CB49B6-D083-4119-B828-7177DEED8F85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Capacitación y sensibilización de las personas funcionarias </a:t>
          </a:r>
          <a:endParaRPr lang="es-CR" sz="2400" dirty="0">
            <a:solidFill>
              <a:schemeClr val="tx1"/>
            </a:solidFill>
          </a:endParaRPr>
        </a:p>
      </dgm:t>
    </dgm:pt>
    <dgm:pt modelId="{17B726EF-4F21-4182-8AEF-E31A82E44CE9}" type="parTrans" cxnId="{18A12A39-911F-4418-B141-7D6E3CEB370B}">
      <dgm:prSet/>
      <dgm:spPr/>
      <dgm:t>
        <a:bodyPr/>
        <a:lstStyle/>
        <a:p>
          <a:endParaRPr lang="es-CR"/>
        </a:p>
      </dgm:t>
    </dgm:pt>
    <dgm:pt modelId="{FAA5DD60-1903-4D6C-B4B6-00B5D34663AE}" type="sibTrans" cxnId="{18A12A39-911F-4418-B141-7D6E3CEB370B}">
      <dgm:prSet/>
      <dgm:spPr/>
      <dgm:t>
        <a:bodyPr/>
        <a:lstStyle/>
        <a:p>
          <a:endParaRPr lang="es-CR"/>
        </a:p>
      </dgm:t>
    </dgm:pt>
    <dgm:pt modelId="{EF94985C-C43E-44B7-ADE5-038147ADF1EF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Coordinación interinstitucional para brindar un abordaje integral a la protección de las personas menores de edad</a:t>
          </a:r>
          <a:endParaRPr lang="es-CR" sz="2000" b="1" dirty="0">
            <a:solidFill>
              <a:schemeClr val="tx1"/>
            </a:solidFill>
          </a:endParaRPr>
        </a:p>
      </dgm:t>
    </dgm:pt>
    <dgm:pt modelId="{6EF7A449-6F56-447E-B2F6-BD8D7E936DA6}" type="parTrans" cxnId="{C79B5F95-2F2C-4DF3-9B42-7EEA0F2FA06A}">
      <dgm:prSet/>
      <dgm:spPr/>
      <dgm:t>
        <a:bodyPr/>
        <a:lstStyle/>
        <a:p>
          <a:endParaRPr lang="es-CR"/>
        </a:p>
      </dgm:t>
    </dgm:pt>
    <dgm:pt modelId="{C386D1A1-451B-4F3C-B5F0-4F6A2265F5B7}" type="sibTrans" cxnId="{C79B5F95-2F2C-4DF3-9B42-7EEA0F2FA06A}">
      <dgm:prSet/>
      <dgm:spPr/>
      <dgm:t>
        <a:bodyPr/>
        <a:lstStyle/>
        <a:p>
          <a:endParaRPr lang="es-CR"/>
        </a:p>
      </dgm:t>
    </dgm:pt>
    <dgm:pt modelId="{83DA9334-0AD1-4B10-96DA-11D064104E5C}" type="pres">
      <dgm:prSet presAssocID="{8510556B-6ACD-478C-9AB0-3E9EFAD25A3A}" presName="Name0" presStyleCnt="0">
        <dgm:presLayoutVars>
          <dgm:dir/>
          <dgm:resizeHandles val="exact"/>
        </dgm:presLayoutVars>
      </dgm:prSet>
      <dgm:spPr/>
    </dgm:pt>
    <dgm:pt modelId="{D06D71B4-A696-4977-8CA2-95F31E94E3E9}" type="pres">
      <dgm:prSet presAssocID="{8510556B-6ACD-478C-9AB0-3E9EFAD25A3A}" presName="fgShape" presStyleLbl="fgShp" presStyleIdx="0" presStyleCnt="1"/>
      <dgm:spPr/>
    </dgm:pt>
    <dgm:pt modelId="{7F51170F-DD81-4AF3-B684-2BCC630027FE}" type="pres">
      <dgm:prSet presAssocID="{8510556B-6ACD-478C-9AB0-3E9EFAD25A3A}" presName="linComp" presStyleCnt="0"/>
      <dgm:spPr/>
    </dgm:pt>
    <dgm:pt modelId="{F738842A-6D7A-45AA-95A0-FB2FF1C0B642}" type="pres">
      <dgm:prSet presAssocID="{E99FE522-27FB-415D-8754-12D9532D7E76}" presName="compNode" presStyleCnt="0"/>
      <dgm:spPr/>
    </dgm:pt>
    <dgm:pt modelId="{5BF36FEE-6A84-48F3-9A4F-74687C53B3D9}" type="pres">
      <dgm:prSet presAssocID="{E99FE522-27FB-415D-8754-12D9532D7E76}" presName="bkgdShape" presStyleLbl="node1" presStyleIdx="0" presStyleCnt="3"/>
      <dgm:spPr/>
      <dgm:t>
        <a:bodyPr/>
        <a:lstStyle/>
        <a:p>
          <a:endParaRPr lang="es-CR"/>
        </a:p>
      </dgm:t>
    </dgm:pt>
    <dgm:pt modelId="{7ACC47B4-5BC2-4195-93C0-84FF79EF74B3}" type="pres">
      <dgm:prSet presAssocID="{E99FE522-27FB-415D-8754-12D9532D7E7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3C85CF5-2D4C-4A1E-9202-B39886DBC18B}" type="pres">
      <dgm:prSet presAssocID="{E99FE522-27FB-415D-8754-12D9532D7E76}" presName="invisiNode" presStyleLbl="node1" presStyleIdx="0" presStyleCnt="3"/>
      <dgm:spPr/>
    </dgm:pt>
    <dgm:pt modelId="{2816B48A-1D12-4C4D-BD19-DD4E38EA1F93}" type="pres">
      <dgm:prSet presAssocID="{E99FE522-27FB-415D-8754-12D9532D7E76}" presName="imagNode" presStyleLbl="fgImgPlace1" presStyleIdx="0" presStyleCnt="3"/>
      <dgm:spPr/>
    </dgm:pt>
    <dgm:pt modelId="{D9D9D88D-ACD1-4380-BCC9-C1F5CBD0E11B}" type="pres">
      <dgm:prSet presAssocID="{764697AB-A110-43CF-BE1F-6F0C312BB75D}" presName="sibTrans" presStyleLbl="sibTrans2D1" presStyleIdx="0" presStyleCnt="0"/>
      <dgm:spPr/>
      <dgm:t>
        <a:bodyPr/>
        <a:lstStyle/>
        <a:p>
          <a:endParaRPr lang="es-CR"/>
        </a:p>
      </dgm:t>
    </dgm:pt>
    <dgm:pt modelId="{F2F535E4-1C77-4A96-AD7A-3B2DD2E78577}" type="pres">
      <dgm:prSet presAssocID="{B1CB49B6-D083-4119-B828-7177DEED8F85}" presName="compNode" presStyleCnt="0"/>
      <dgm:spPr/>
    </dgm:pt>
    <dgm:pt modelId="{C86E46EA-A057-4A67-821C-9E3466456E92}" type="pres">
      <dgm:prSet presAssocID="{B1CB49B6-D083-4119-B828-7177DEED8F85}" presName="bkgdShape" presStyleLbl="node1" presStyleIdx="1" presStyleCnt="3"/>
      <dgm:spPr/>
      <dgm:t>
        <a:bodyPr/>
        <a:lstStyle/>
        <a:p>
          <a:endParaRPr lang="es-CR"/>
        </a:p>
      </dgm:t>
    </dgm:pt>
    <dgm:pt modelId="{B6BBDA89-4884-47E7-A8C9-92F1AE2764CE}" type="pres">
      <dgm:prSet presAssocID="{B1CB49B6-D083-4119-B828-7177DEED8F8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2D5129E-E424-4C95-B259-9BD937E9BC91}" type="pres">
      <dgm:prSet presAssocID="{B1CB49B6-D083-4119-B828-7177DEED8F85}" presName="invisiNode" presStyleLbl="node1" presStyleIdx="1" presStyleCnt="3"/>
      <dgm:spPr/>
    </dgm:pt>
    <dgm:pt modelId="{0EDD91D9-2CF9-487F-909D-35FA63C58C74}" type="pres">
      <dgm:prSet presAssocID="{B1CB49B6-D083-4119-B828-7177DEED8F85}" presName="imagNode" presStyleLbl="fgImgPlace1" presStyleIdx="1" presStyleCnt="3"/>
      <dgm:spPr/>
    </dgm:pt>
    <dgm:pt modelId="{D7BD9522-9CE8-4879-B446-3E5F81749BBE}" type="pres">
      <dgm:prSet presAssocID="{FAA5DD60-1903-4D6C-B4B6-00B5D34663AE}" presName="sibTrans" presStyleLbl="sibTrans2D1" presStyleIdx="0" presStyleCnt="0"/>
      <dgm:spPr/>
      <dgm:t>
        <a:bodyPr/>
        <a:lstStyle/>
        <a:p>
          <a:endParaRPr lang="es-CR"/>
        </a:p>
      </dgm:t>
    </dgm:pt>
    <dgm:pt modelId="{4C3289AB-B2FD-4CF7-9E4A-BA96D82E5FE3}" type="pres">
      <dgm:prSet presAssocID="{EF94985C-C43E-44B7-ADE5-038147ADF1EF}" presName="compNode" presStyleCnt="0"/>
      <dgm:spPr/>
    </dgm:pt>
    <dgm:pt modelId="{D3DCE04D-22A7-4010-806E-8ADF7AB5A7EC}" type="pres">
      <dgm:prSet presAssocID="{EF94985C-C43E-44B7-ADE5-038147ADF1EF}" presName="bkgdShape" presStyleLbl="node1" presStyleIdx="2" presStyleCnt="3"/>
      <dgm:spPr/>
      <dgm:t>
        <a:bodyPr/>
        <a:lstStyle/>
        <a:p>
          <a:endParaRPr lang="es-CR"/>
        </a:p>
      </dgm:t>
    </dgm:pt>
    <dgm:pt modelId="{728B100D-783F-4B52-9429-FB8F65EE1896}" type="pres">
      <dgm:prSet presAssocID="{EF94985C-C43E-44B7-ADE5-038147ADF1E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6CFC015-7AB3-4C32-92A0-0481B560D985}" type="pres">
      <dgm:prSet presAssocID="{EF94985C-C43E-44B7-ADE5-038147ADF1EF}" presName="invisiNode" presStyleLbl="node1" presStyleIdx="2" presStyleCnt="3"/>
      <dgm:spPr/>
    </dgm:pt>
    <dgm:pt modelId="{6792FE0B-22C1-4F83-8B9B-ECEC929F856B}" type="pres">
      <dgm:prSet presAssocID="{EF94985C-C43E-44B7-ADE5-038147ADF1EF}" presName="imagNode" presStyleLbl="fgImgPlace1" presStyleIdx="2" presStyleCnt="3"/>
      <dgm:spPr/>
    </dgm:pt>
  </dgm:ptLst>
  <dgm:cxnLst>
    <dgm:cxn modelId="{A5F7213D-2594-420B-B53B-7CA2B5DC6021}" type="presOf" srcId="{E99FE522-27FB-415D-8754-12D9532D7E76}" destId="{7ACC47B4-5BC2-4195-93C0-84FF79EF74B3}" srcOrd="1" destOrd="0" presId="urn:microsoft.com/office/officeart/2005/8/layout/hList7"/>
    <dgm:cxn modelId="{387A183D-C43E-4D79-B0BC-50AFCC0C6B0C}" type="presOf" srcId="{FAA5DD60-1903-4D6C-B4B6-00B5D34663AE}" destId="{D7BD9522-9CE8-4879-B446-3E5F81749BBE}" srcOrd="0" destOrd="0" presId="urn:microsoft.com/office/officeart/2005/8/layout/hList7"/>
    <dgm:cxn modelId="{EFA22EFB-1C04-40FD-A892-1BDB0F83D653}" type="presOf" srcId="{E99FE522-27FB-415D-8754-12D9532D7E76}" destId="{5BF36FEE-6A84-48F3-9A4F-74687C53B3D9}" srcOrd="0" destOrd="0" presId="urn:microsoft.com/office/officeart/2005/8/layout/hList7"/>
    <dgm:cxn modelId="{C79B5F95-2F2C-4DF3-9B42-7EEA0F2FA06A}" srcId="{8510556B-6ACD-478C-9AB0-3E9EFAD25A3A}" destId="{EF94985C-C43E-44B7-ADE5-038147ADF1EF}" srcOrd="2" destOrd="0" parTransId="{6EF7A449-6F56-447E-B2F6-BD8D7E936DA6}" sibTransId="{C386D1A1-451B-4F3C-B5F0-4F6A2265F5B7}"/>
    <dgm:cxn modelId="{88AF5E27-51F0-4343-AA1B-0767F3FCF08C}" type="presOf" srcId="{764697AB-A110-43CF-BE1F-6F0C312BB75D}" destId="{D9D9D88D-ACD1-4380-BCC9-C1F5CBD0E11B}" srcOrd="0" destOrd="0" presId="urn:microsoft.com/office/officeart/2005/8/layout/hList7"/>
    <dgm:cxn modelId="{00203557-C33B-48BE-8A20-034B5F765EB9}" type="presOf" srcId="{8510556B-6ACD-478C-9AB0-3E9EFAD25A3A}" destId="{83DA9334-0AD1-4B10-96DA-11D064104E5C}" srcOrd="0" destOrd="0" presId="urn:microsoft.com/office/officeart/2005/8/layout/hList7"/>
    <dgm:cxn modelId="{529D7D58-8FEA-43B7-A2E5-B366C968295F}" type="presOf" srcId="{B1CB49B6-D083-4119-B828-7177DEED8F85}" destId="{C86E46EA-A057-4A67-821C-9E3466456E92}" srcOrd="0" destOrd="0" presId="urn:microsoft.com/office/officeart/2005/8/layout/hList7"/>
    <dgm:cxn modelId="{1E8424F2-D8D7-43EF-B1B3-C65DBA41A17A}" srcId="{8510556B-6ACD-478C-9AB0-3E9EFAD25A3A}" destId="{E99FE522-27FB-415D-8754-12D9532D7E76}" srcOrd="0" destOrd="0" parTransId="{D11A1122-FB38-4DCA-9F7A-7A24EF7837E8}" sibTransId="{764697AB-A110-43CF-BE1F-6F0C312BB75D}"/>
    <dgm:cxn modelId="{33621BE4-8B05-4178-B3B2-EC19B62E20A3}" type="presOf" srcId="{EF94985C-C43E-44B7-ADE5-038147ADF1EF}" destId="{728B100D-783F-4B52-9429-FB8F65EE1896}" srcOrd="1" destOrd="0" presId="urn:microsoft.com/office/officeart/2005/8/layout/hList7"/>
    <dgm:cxn modelId="{D574CD03-52A2-41A3-90E4-33662EF96959}" type="presOf" srcId="{B1CB49B6-D083-4119-B828-7177DEED8F85}" destId="{B6BBDA89-4884-47E7-A8C9-92F1AE2764CE}" srcOrd="1" destOrd="0" presId="urn:microsoft.com/office/officeart/2005/8/layout/hList7"/>
    <dgm:cxn modelId="{5320B825-1587-407E-ADF4-CCBF441CC72B}" type="presOf" srcId="{EF94985C-C43E-44B7-ADE5-038147ADF1EF}" destId="{D3DCE04D-22A7-4010-806E-8ADF7AB5A7EC}" srcOrd="0" destOrd="0" presId="urn:microsoft.com/office/officeart/2005/8/layout/hList7"/>
    <dgm:cxn modelId="{18A12A39-911F-4418-B141-7D6E3CEB370B}" srcId="{8510556B-6ACD-478C-9AB0-3E9EFAD25A3A}" destId="{B1CB49B6-D083-4119-B828-7177DEED8F85}" srcOrd="1" destOrd="0" parTransId="{17B726EF-4F21-4182-8AEF-E31A82E44CE9}" sibTransId="{FAA5DD60-1903-4D6C-B4B6-00B5D34663AE}"/>
    <dgm:cxn modelId="{5D40A367-FE43-452A-9CBB-4FC31712F572}" type="presParOf" srcId="{83DA9334-0AD1-4B10-96DA-11D064104E5C}" destId="{D06D71B4-A696-4977-8CA2-95F31E94E3E9}" srcOrd="0" destOrd="0" presId="urn:microsoft.com/office/officeart/2005/8/layout/hList7"/>
    <dgm:cxn modelId="{D2453A6A-7B8D-49E9-9BDF-2F854F62F95B}" type="presParOf" srcId="{83DA9334-0AD1-4B10-96DA-11D064104E5C}" destId="{7F51170F-DD81-4AF3-B684-2BCC630027FE}" srcOrd="1" destOrd="0" presId="urn:microsoft.com/office/officeart/2005/8/layout/hList7"/>
    <dgm:cxn modelId="{B6A0D2E5-6F03-4927-A506-C4306B3BEF5B}" type="presParOf" srcId="{7F51170F-DD81-4AF3-B684-2BCC630027FE}" destId="{F738842A-6D7A-45AA-95A0-FB2FF1C0B642}" srcOrd="0" destOrd="0" presId="urn:microsoft.com/office/officeart/2005/8/layout/hList7"/>
    <dgm:cxn modelId="{AB9A17A8-C385-4B8D-AF9C-59EBDB348F1A}" type="presParOf" srcId="{F738842A-6D7A-45AA-95A0-FB2FF1C0B642}" destId="{5BF36FEE-6A84-48F3-9A4F-74687C53B3D9}" srcOrd="0" destOrd="0" presId="urn:microsoft.com/office/officeart/2005/8/layout/hList7"/>
    <dgm:cxn modelId="{768216EF-0143-4D87-A949-DF6B66913028}" type="presParOf" srcId="{F738842A-6D7A-45AA-95A0-FB2FF1C0B642}" destId="{7ACC47B4-5BC2-4195-93C0-84FF79EF74B3}" srcOrd="1" destOrd="0" presId="urn:microsoft.com/office/officeart/2005/8/layout/hList7"/>
    <dgm:cxn modelId="{C978FA06-90EF-4151-B8C2-CD54C519A433}" type="presParOf" srcId="{F738842A-6D7A-45AA-95A0-FB2FF1C0B642}" destId="{53C85CF5-2D4C-4A1E-9202-B39886DBC18B}" srcOrd="2" destOrd="0" presId="urn:microsoft.com/office/officeart/2005/8/layout/hList7"/>
    <dgm:cxn modelId="{B9C380F8-4327-459D-88A7-619422153A62}" type="presParOf" srcId="{F738842A-6D7A-45AA-95A0-FB2FF1C0B642}" destId="{2816B48A-1D12-4C4D-BD19-DD4E38EA1F93}" srcOrd="3" destOrd="0" presId="urn:microsoft.com/office/officeart/2005/8/layout/hList7"/>
    <dgm:cxn modelId="{7B8E7922-BDA1-4D6A-9DEC-BD34AF6512EE}" type="presParOf" srcId="{7F51170F-DD81-4AF3-B684-2BCC630027FE}" destId="{D9D9D88D-ACD1-4380-BCC9-C1F5CBD0E11B}" srcOrd="1" destOrd="0" presId="urn:microsoft.com/office/officeart/2005/8/layout/hList7"/>
    <dgm:cxn modelId="{AB8BBA4A-20AD-41AD-9331-49508F004047}" type="presParOf" srcId="{7F51170F-DD81-4AF3-B684-2BCC630027FE}" destId="{F2F535E4-1C77-4A96-AD7A-3B2DD2E78577}" srcOrd="2" destOrd="0" presId="urn:microsoft.com/office/officeart/2005/8/layout/hList7"/>
    <dgm:cxn modelId="{A808F431-AD5B-444F-954C-5435B6225C98}" type="presParOf" srcId="{F2F535E4-1C77-4A96-AD7A-3B2DD2E78577}" destId="{C86E46EA-A057-4A67-821C-9E3466456E92}" srcOrd="0" destOrd="0" presId="urn:microsoft.com/office/officeart/2005/8/layout/hList7"/>
    <dgm:cxn modelId="{8F78011C-433A-42A5-B8C8-E5934E891221}" type="presParOf" srcId="{F2F535E4-1C77-4A96-AD7A-3B2DD2E78577}" destId="{B6BBDA89-4884-47E7-A8C9-92F1AE2764CE}" srcOrd="1" destOrd="0" presId="urn:microsoft.com/office/officeart/2005/8/layout/hList7"/>
    <dgm:cxn modelId="{B850E524-C114-4194-88EB-95516A950DAE}" type="presParOf" srcId="{F2F535E4-1C77-4A96-AD7A-3B2DD2E78577}" destId="{C2D5129E-E424-4C95-B259-9BD937E9BC91}" srcOrd="2" destOrd="0" presId="urn:microsoft.com/office/officeart/2005/8/layout/hList7"/>
    <dgm:cxn modelId="{EDB3B0B2-E4A8-4DD7-8E20-017A7ADD5A61}" type="presParOf" srcId="{F2F535E4-1C77-4A96-AD7A-3B2DD2E78577}" destId="{0EDD91D9-2CF9-487F-909D-35FA63C58C74}" srcOrd="3" destOrd="0" presId="urn:microsoft.com/office/officeart/2005/8/layout/hList7"/>
    <dgm:cxn modelId="{0146DFC0-039E-402F-AC96-8FD2C3945B5A}" type="presParOf" srcId="{7F51170F-DD81-4AF3-B684-2BCC630027FE}" destId="{D7BD9522-9CE8-4879-B446-3E5F81749BBE}" srcOrd="3" destOrd="0" presId="urn:microsoft.com/office/officeart/2005/8/layout/hList7"/>
    <dgm:cxn modelId="{82EA74A3-1C27-4BC9-AD0D-B672394CEB20}" type="presParOf" srcId="{7F51170F-DD81-4AF3-B684-2BCC630027FE}" destId="{4C3289AB-B2FD-4CF7-9E4A-BA96D82E5FE3}" srcOrd="4" destOrd="0" presId="urn:microsoft.com/office/officeart/2005/8/layout/hList7"/>
    <dgm:cxn modelId="{33DF51F4-2402-488F-A300-A1545DD05354}" type="presParOf" srcId="{4C3289AB-B2FD-4CF7-9E4A-BA96D82E5FE3}" destId="{D3DCE04D-22A7-4010-806E-8ADF7AB5A7EC}" srcOrd="0" destOrd="0" presId="urn:microsoft.com/office/officeart/2005/8/layout/hList7"/>
    <dgm:cxn modelId="{4D73606A-9FA2-4C03-A5E1-D88F3ED9C2F5}" type="presParOf" srcId="{4C3289AB-B2FD-4CF7-9E4A-BA96D82E5FE3}" destId="{728B100D-783F-4B52-9429-FB8F65EE1896}" srcOrd="1" destOrd="0" presId="urn:microsoft.com/office/officeart/2005/8/layout/hList7"/>
    <dgm:cxn modelId="{42F52D2C-EF0E-496B-B271-9E8D935DD130}" type="presParOf" srcId="{4C3289AB-B2FD-4CF7-9E4A-BA96D82E5FE3}" destId="{56CFC015-7AB3-4C32-92A0-0481B560D985}" srcOrd="2" destOrd="0" presId="urn:microsoft.com/office/officeart/2005/8/layout/hList7"/>
    <dgm:cxn modelId="{E822195B-3F50-43DA-BFB1-D136CB4080B2}" type="presParOf" srcId="{4C3289AB-B2FD-4CF7-9E4A-BA96D82E5FE3}" destId="{6792FE0B-22C1-4F83-8B9B-ECEC929F856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370F3-2B7F-49E4-8A66-C8E208E5414C}" type="datetimeFigureOut">
              <a:rPr lang="es-CR" smtClean="0"/>
              <a:t>26/8/2020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1A8-F8AD-487A-A4C6-DD248562AB8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163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Consulta a fiscales sobre las barreras principales para la implementación de la Ley 9406 de “relaciones impropias” y posibles soluciones</a:t>
            </a:r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1A8-F8AD-487A-A4C6-DD248562AB81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317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5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93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6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29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15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36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9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83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69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77B2-0976-3149-A8D5-7B84D354BE15}" type="datetimeFigureOut">
              <a:rPr lang="es-ES" smtClean="0"/>
              <a:t>26/08/2020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1D0C-C00A-F140-89A0-7C6EDE4B4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3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8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stion.amelia@paniamor.org" TargetMode="External"/><Relationship Id="rId4" Type="http://schemas.openxmlformats.org/officeDocument/2006/relationships/hyperlink" Target="mailto:coordinaci&#243;n.amelia@paniamor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2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isenografico/Library/Mobile%20Documents/com~apple~CloudDocs/ARTES%20PANIAMORES/LIBRO%20DE%20MARCA%20PANIAMOR/POWER%20POINT/Fondos%202018_Mesa%20de%20trabajo%201%20copia%209_Mesa%20de%20trabajo%201%20copia%209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os 2018_Mesa de trabajo 1 copia 8.jpg" descr="/Users/disenografico/Library/Mobile Documents/com~apple~CloudDocs/ARTES PANIAMORES/LIBRO DE MARCA PANIAMOR/POWER POINT/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62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" y="-6716"/>
            <a:ext cx="9144000" cy="697529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751992" y="5414159"/>
            <a:ext cx="309700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" b="1" dirty="0">
                <a:latin typeface="Oswald" pitchFamily="2" charset="0"/>
              </a:rPr>
              <a:t>Entrevista individuales </a:t>
            </a:r>
            <a:r>
              <a:rPr lang="es-ES" sz="100" b="1" dirty="0" smtClean="0">
                <a:latin typeface="Oswald" pitchFamily="2" charset="0"/>
              </a:rPr>
              <a:t>a</a:t>
            </a:r>
            <a:endParaRPr lang="es-CR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14695900"/>
              </p:ext>
            </p:extLst>
          </p:nvPr>
        </p:nvGraphicFramePr>
        <p:xfrm>
          <a:off x="4397" y="-6715"/>
          <a:ext cx="8990134" cy="546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57201" y="5618257"/>
            <a:ext cx="86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/>
              <a:t>Elaboración con información de entrevistas individuales a actores claves en la protección de la niñez y adolescencia. Abril 2019</a:t>
            </a:r>
            <a:r>
              <a:rPr lang="es-CR" sz="2000" dirty="0" smtClean="0"/>
              <a:t>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40861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7396" y="516532"/>
            <a:ext cx="830873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sz="2000" b="1" dirty="0" smtClean="0"/>
          </a:p>
          <a:p>
            <a:pPr lvl="2"/>
            <a:r>
              <a:rPr lang="es-ES" sz="2000" b="1" dirty="0" smtClean="0"/>
              <a:t>			</a:t>
            </a:r>
          </a:p>
          <a:p>
            <a:pPr lvl="2"/>
            <a:endParaRPr lang="es-ES" sz="2000" b="1" dirty="0"/>
          </a:p>
          <a:p>
            <a:pPr algn="just"/>
            <a:r>
              <a:rPr lang="es-ES" sz="2000" b="1" dirty="0" smtClean="0"/>
              <a:t>	</a:t>
            </a:r>
            <a:r>
              <a:rPr lang="es-ES" sz="2000" b="1" dirty="0" smtClean="0">
                <a:latin typeface="Oswald" pitchFamily="2" charset="0"/>
              </a:rPr>
              <a:t>R</a:t>
            </a:r>
            <a:r>
              <a:rPr lang="es-ES" sz="2000" dirty="0" smtClean="0">
                <a:latin typeface="Oswald" pitchFamily="2" charset="0"/>
              </a:rPr>
              <a:t>evisión </a:t>
            </a:r>
            <a:r>
              <a:rPr lang="es-ES" sz="2000" dirty="0">
                <a:latin typeface="Oswald" pitchFamily="2" charset="0"/>
              </a:rPr>
              <a:t>de los métodos de calificación de los casos, con el fin de que no se ignore a los menores de edad víctimas de relaciones impropias con el </a:t>
            </a:r>
            <a:r>
              <a:rPr lang="es-ES" sz="2000" dirty="0" smtClean="0">
                <a:latin typeface="Oswald" pitchFamily="2" charset="0"/>
              </a:rPr>
              <a:t>argumento </a:t>
            </a:r>
            <a:r>
              <a:rPr lang="es-ES" sz="2000" dirty="0">
                <a:latin typeface="Oswald" pitchFamily="2" charset="0"/>
              </a:rPr>
              <a:t>de que </a:t>
            </a:r>
            <a:r>
              <a:rPr lang="es-ES" sz="2000" dirty="0" smtClean="0">
                <a:latin typeface="Oswald" pitchFamily="2" charset="0"/>
              </a:rPr>
              <a:t> éstos </a:t>
            </a:r>
            <a:r>
              <a:rPr lang="es-ES" sz="2000" dirty="0">
                <a:latin typeface="Oswald" pitchFamily="2" charset="0"/>
              </a:rPr>
              <a:t>han dado su consentimiento</a:t>
            </a:r>
            <a:r>
              <a:rPr lang="es-ES" sz="2000" dirty="0" smtClean="0">
                <a:latin typeface="Oswald" pitchFamily="2" charset="0"/>
              </a:rPr>
              <a:t>.</a:t>
            </a:r>
          </a:p>
          <a:p>
            <a:pPr algn="just"/>
            <a:endParaRPr lang="es-CR" sz="2000" dirty="0">
              <a:latin typeface="Oswald" pitchFamily="2" charset="0"/>
            </a:endParaRPr>
          </a:p>
          <a:p>
            <a:pPr algn="just"/>
            <a:r>
              <a:rPr lang="es-CR" sz="2000" dirty="0" smtClean="0">
                <a:latin typeface="Oswald" pitchFamily="2" charset="0"/>
              </a:rPr>
              <a:t>	En </a:t>
            </a:r>
            <a:r>
              <a:rPr lang="es-CR" sz="2000" dirty="0">
                <a:latin typeface="Oswald" pitchFamily="2" charset="0"/>
              </a:rPr>
              <a:t>los casos en que las menores de edad hacen uso del </a:t>
            </a:r>
            <a:r>
              <a:rPr lang="es-CR" sz="2000" b="1" dirty="0">
                <a:latin typeface="Oswald" pitchFamily="2" charset="0"/>
              </a:rPr>
              <a:t>derecho de abstención</a:t>
            </a:r>
            <a:r>
              <a:rPr lang="es-CR" sz="2000" dirty="0">
                <a:latin typeface="Oswald" pitchFamily="2" charset="0"/>
              </a:rPr>
              <a:t> o niegan la ocurrencia de las relaciones sexuales con el adulto </a:t>
            </a:r>
            <a:r>
              <a:rPr lang="es-CR" sz="2000" dirty="0" smtClean="0">
                <a:latin typeface="Oswald" pitchFamily="2" charset="0"/>
              </a:rPr>
              <a:t>acusado o </a:t>
            </a:r>
            <a:r>
              <a:rPr lang="es-CR" sz="2000" b="1" dirty="0" smtClean="0">
                <a:latin typeface="Oswald" pitchFamily="2" charset="0"/>
              </a:rPr>
              <a:t>donde no  medie </a:t>
            </a:r>
            <a:r>
              <a:rPr lang="es-CR" sz="2000" b="1" dirty="0">
                <a:latin typeface="Oswald" pitchFamily="2" charset="0"/>
              </a:rPr>
              <a:t>denuncia </a:t>
            </a:r>
            <a:r>
              <a:rPr lang="es-CR" sz="2000" dirty="0">
                <a:latin typeface="Oswald" pitchFamily="2" charset="0"/>
              </a:rPr>
              <a:t>por parte de la víctima, el Estado tiene la potestad y el deber de investigar de oficio tales delitos. </a:t>
            </a:r>
            <a:endParaRPr lang="es-CR" sz="2000" dirty="0" smtClean="0">
              <a:latin typeface="Oswald" pitchFamily="2" charset="0"/>
            </a:endParaRPr>
          </a:p>
          <a:p>
            <a:pPr algn="just"/>
            <a:endParaRPr lang="es-CR" sz="2000" dirty="0" smtClean="0">
              <a:latin typeface="Oswald" pitchFamily="2" charset="0"/>
            </a:endParaRPr>
          </a:p>
          <a:p>
            <a:pPr algn="just"/>
            <a:endParaRPr lang="es-CR" sz="2000" dirty="0">
              <a:latin typeface="Oswald" pitchFamily="2" charset="0"/>
            </a:endParaRPr>
          </a:p>
          <a:p>
            <a:pPr lvl="4" algn="r"/>
            <a:r>
              <a:rPr lang="es-ES" sz="1400" dirty="0" smtClean="0">
                <a:latin typeface="Oswald" pitchFamily="2" charset="0"/>
              </a:rPr>
              <a:t>Carvajal, D. (2019).  La legislación de protección contra las relaciones</a:t>
            </a:r>
          </a:p>
          <a:p>
            <a:pPr lvl="4" algn="r"/>
            <a:r>
              <a:rPr lang="es-ES" sz="1400" dirty="0" smtClean="0">
                <a:latin typeface="Oswald" pitchFamily="2" charset="0"/>
              </a:rPr>
              <a:t>Impropias en costa rica a la luz del derecho internacional. Nota de servicio, Oficina Internacional de los Derechos del Niño y PANIAMOR.</a:t>
            </a:r>
            <a:endParaRPr lang="es-CR" sz="1400" dirty="0" smtClean="0">
              <a:latin typeface="Oswald" pitchFamily="2" charset="0"/>
            </a:endParaRPr>
          </a:p>
          <a:p>
            <a:endParaRPr lang="es-CR" dirty="0"/>
          </a:p>
          <a:p>
            <a:pPr algn="just"/>
            <a:endParaRPr lang="es-CR" dirty="0"/>
          </a:p>
          <a:p>
            <a:pPr lvl="2"/>
            <a:r>
              <a:rPr lang="es-ES" sz="2000" b="1" dirty="0" smtClean="0"/>
              <a:t>										</a:t>
            </a:r>
            <a:endParaRPr lang="es-CR" sz="1600" b="1" dirty="0"/>
          </a:p>
        </p:txBody>
      </p:sp>
    </p:spTree>
    <p:extLst>
      <p:ext uri="{BB962C8B-B14F-4D97-AF65-F5344CB8AC3E}">
        <p14:creationId xmlns:p14="http://schemas.microsoft.com/office/powerpoint/2010/main" val="1392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5306"/>
            <a:ext cx="9144000" cy="697529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86960" y="274638"/>
            <a:ext cx="749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 algn="r"/>
            <a:r>
              <a:rPr lang="es-ES" sz="4400" b="1" dirty="0" smtClean="0">
                <a:latin typeface="Oswald" pitchFamily="2" charset="0"/>
              </a:rPr>
              <a:t>Desafíos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72374" y="702189"/>
            <a:ext cx="85287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b="1" dirty="0" smtClean="0"/>
          </a:p>
          <a:p>
            <a:r>
              <a:rPr lang="es-CR" b="1" dirty="0" smtClean="0"/>
              <a:t>	</a:t>
            </a:r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Construir un protocolo </a:t>
            </a:r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específico</a:t>
            </a:r>
            <a:r>
              <a:rPr lang="es-CR" sz="1600" b="1" dirty="0">
                <a:latin typeface="Oswald" pitchFamily="2" charset="0"/>
              </a:rPr>
              <a:t> </a:t>
            </a:r>
            <a:r>
              <a:rPr lang="es-CR" sz="1600" dirty="0">
                <a:latin typeface="Oswald" pitchFamily="2" charset="0"/>
              </a:rPr>
              <a:t>para la atención de víctimas de relaciones </a:t>
            </a:r>
            <a:r>
              <a:rPr lang="es-CR" sz="1600" dirty="0" smtClean="0">
                <a:latin typeface="Oswald" pitchFamily="2" charset="0"/>
              </a:rPr>
              <a:t>impropias.</a:t>
            </a:r>
          </a:p>
          <a:p>
            <a:r>
              <a:rPr lang="es-CR" sz="1600" dirty="0">
                <a:latin typeface="Oswald" pitchFamily="2" charset="0"/>
              </a:rPr>
              <a:t>	</a:t>
            </a:r>
            <a:endParaRPr lang="es-CR" sz="1600" dirty="0" smtClean="0">
              <a:latin typeface="Oswald" pitchFamily="2" charset="0"/>
            </a:endParaRPr>
          </a:p>
          <a:p>
            <a:r>
              <a:rPr lang="es-CR" sz="1600" dirty="0">
                <a:latin typeface="Oswald" pitchFamily="2" charset="0"/>
              </a:rPr>
              <a:t>	</a:t>
            </a:r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P</a:t>
            </a:r>
            <a:r>
              <a:rPr lang="es-ES" sz="1600" b="1" dirty="0" smtClean="0">
                <a:solidFill>
                  <a:srgbClr val="00B0F0"/>
                </a:solidFill>
                <a:latin typeface="Oswald" pitchFamily="2" charset="0"/>
              </a:rPr>
              <a:t>reocupación </a:t>
            </a:r>
            <a:r>
              <a:rPr lang="es-ES" sz="1600" b="1" dirty="0">
                <a:solidFill>
                  <a:srgbClr val="00B0F0"/>
                </a:solidFill>
                <a:latin typeface="Oswald" pitchFamily="2" charset="0"/>
              </a:rPr>
              <a:t>por el incumplimiento de las obligaciones </a:t>
            </a:r>
            <a:r>
              <a:rPr lang="es-ES" sz="1600" dirty="0">
                <a:latin typeface="Oswald" pitchFamily="2" charset="0"/>
              </a:rPr>
              <a:t>de los organismos </a:t>
            </a:r>
            <a:r>
              <a:rPr lang="es-ES" sz="1600" dirty="0" smtClean="0">
                <a:latin typeface="Oswald" pitchFamily="2" charset="0"/>
              </a:rPr>
              <a:t>	que tienen </a:t>
            </a:r>
            <a:r>
              <a:rPr lang="es-ES" sz="1600" dirty="0">
                <a:latin typeface="Oswald" pitchFamily="2" charset="0"/>
              </a:rPr>
              <a:t>a su </a:t>
            </a:r>
            <a:r>
              <a:rPr lang="es-ES" sz="1600" dirty="0" smtClean="0">
                <a:latin typeface="Oswald" pitchFamily="2" charset="0"/>
              </a:rPr>
              <a:t>cargo 	responsabilidades </a:t>
            </a:r>
            <a:r>
              <a:rPr lang="es-ES" sz="1600" dirty="0">
                <a:latin typeface="Oswald" pitchFamily="2" charset="0"/>
              </a:rPr>
              <a:t>de atención, representación, </a:t>
            </a:r>
            <a:r>
              <a:rPr lang="es-ES" sz="1600" dirty="0" smtClean="0">
                <a:latin typeface="Oswald" pitchFamily="2" charset="0"/>
              </a:rPr>
              <a:t>denuncia</a:t>
            </a:r>
            <a:r>
              <a:rPr lang="es-ES" sz="1600" dirty="0">
                <a:latin typeface="Oswald" pitchFamily="2" charset="0"/>
              </a:rPr>
              <a:t>, </a:t>
            </a:r>
            <a:r>
              <a:rPr lang="es-ES" sz="1600" dirty="0" smtClean="0">
                <a:latin typeface="Oswald" pitchFamily="2" charset="0"/>
              </a:rPr>
              <a:t>intervención </a:t>
            </a:r>
            <a:r>
              <a:rPr lang="es-ES" sz="1600" dirty="0">
                <a:latin typeface="Oswald" pitchFamily="2" charset="0"/>
              </a:rPr>
              <a:t>y seguimiento </a:t>
            </a:r>
            <a:r>
              <a:rPr lang="es-ES" sz="1600" dirty="0" smtClean="0">
                <a:latin typeface="Oswald" pitchFamily="2" charset="0"/>
              </a:rPr>
              <a:t>en 	situaciones </a:t>
            </a:r>
            <a:r>
              <a:rPr lang="es-ES" sz="1600" dirty="0">
                <a:latin typeface="Oswald" pitchFamily="2" charset="0"/>
              </a:rPr>
              <a:t>de maltrato o abuso </a:t>
            </a:r>
            <a:r>
              <a:rPr lang="es-ES" sz="1600" dirty="0" smtClean="0">
                <a:latin typeface="Oswald" pitchFamily="2" charset="0"/>
              </a:rPr>
              <a:t> cometido </a:t>
            </a:r>
            <a:r>
              <a:rPr lang="es-ES" sz="1600" dirty="0">
                <a:latin typeface="Oswald" pitchFamily="2" charset="0"/>
              </a:rPr>
              <a:t>sobre </a:t>
            </a:r>
            <a:r>
              <a:rPr lang="es-ES" sz="1600" dirty="0" smtClean="0">
                <a:latin typeface="Oswald" pitchFamily="2" charset="0"/>
              </a:rPr>
              <a:t>personas </a:t>
            </a:r>
            <a:r>
              <a:rPr lang="es-ES" sz="1600" dirty="0">
                <a:latin typeface="Oswald" pitchFamily="2" charset="0"/>
              </a:rPr>
              <a:t>menores de edad. </a:t>
            </a:r>
            <a:endParaRPr lang="es-ES" sz="1600" dirty="0" smtClean="0">
              <a:latin typeface="Oswald" pitchFamily="2" charset="0"/>
            </a:endParaRPr>
          </a:p>
          <a:p>
            <a:endParaRPr lang="es-ES" sz="1600" dirty="0" smtClean="0">
              <a:latin typeface="Oswald" pitchFamily="2" charset="0"/>
            </a:endParaRPr>
          </a:p>
          <a:p>
            <a:r>
              <a:rPr lang="es-ES" sz="1600" dirty="0" smtClean="0">
                <a:latin typeface="Oswald" pitchFamily="2" charset="0"/>
              </a:rPr>
              <a:t>	</a:t>
            </a:r>
            <a:r>
              <a:rPr lang="es-ES" sz="1600" b="1" dirty="0" smtClean="0">
                <a:solidFill>
                  <a:srgbClr val="00B0F0"/>
                </a:solidFill>
                <a:latin typeface="Oswald" pitchFamily="2" charset="0"/>
              </a:rPr>
              <a:t>Mayor atención </a:t>
            </a:r>
            <a:r>
              <a:rPr lang="es-ES" sz="1600" b="1" dirty="0">
                <a:solidFill>
                  <a:srgbClr val="00B0F0"/>
                </a:solidFill>
                <a:latin typeface="Oswald" pitchFamily="2" charset="0"/>
              </a:rPr>
              <a:t>a </a:t>
            </a:r>
            <a:r>
              <a:rPr lang="es-ES" sz="1600" b="1" dirty="0" smtClean="0">
                <a:solidFill>
                  <a:srgbClr val="00B0F0"/>
                </a:solidFill>
                <a:latin typeface="Oswald" pitchFamily="2" charset="0"/>
              </a:rPr>
              <a:t>las víctimas </a:t>
            </a:r>
            <a:r>
              <a:rPr lang="es-ES" sz="1600" b="1" dirty="0">
                <a:solidFill>
                  <a:srgbClr val="00B0F0"/>
                </a:solidFill>
                <a:latin typeface="Oswald" pitchFamily="2" charset="0"/>
              </a:rPr>
              <a:t>de relaciones impropias menores de 15 años</a:t>
            </a:r>
            <a:r>
              <a:rPr lang="es-ES" sz="1600" dirty="0">
                <a:latin typeface="Oswald" pitchFamily="2" charset="0"/>
              </a:rPr>
              <a:t>, </a:t>
            </a:r>
            <a:r>
              <a:rPr lang="es-ES" sz="1600" dirty="0" smtClean="0">
                <a:latin typeface="Oswald" pitchFamily="2" charset="0"/>
              </a:rPr>
              <a:t>  excluyéndose las   	mayores de 15 años.</a:t>
            </a:r>
          </a:p>
          <a:p>
            <a:endParaRPr lang="es-ES" sz="1600" dirty="0" smtClean="0">
              <a:latin typeface="Oswald" pitchFamily="2" charset="0"/>
            </a:endParaRPr>
          </a:p>
          <a:p>
            <a:r>
              <a:rPr lang="es-ES" sz="1600" dirty="0" smtClean="0">
                <a:latin typeface="Oswald" pitchFamily="2" charset="0"/>
              </a:rPr>
              <a:t>	</a:t>
            </a:r>
            <a:r>
              <a:rPr lang="es-ES" sz="1600" b="1" dirty="0" smtClean="0">
                <a:solidFill>
                  <a:srgbClr val="00B0F0"/>
                </a:solidFill>
                <a:latin typeface="Oswald" pitchFamily="2" charset="0"/>
              </a:rPr>
              <a:t>Propiciar  apoyo psicológico /</a:t>
            </a:r>
            <a:r>
              <a:rPr lang="es-ES" sz="1600" b="1" dirty="0" err="1" smtClean="0">
                <a:solidFill>
                  <a:srgbClr val="00B0F0"/>
                </a:solidFill>
                <a:latin typeface="Oswald" pitchFamily="2" charset="0"/>
              </a:rPr>
              <a:t>psisoeducativo</a:t>
            </a:r>
            <a:r>
              <a:rPr lang="es-ES" sz="1600" b="1" dirty="0" smtClean="0">
                <a:solidFill>
                  <a:srgbClr val="00B0F0"/>
                </a:solidFill>
                <a:latin typeface="Oswald" pitchFamily="2" charset="0"/>
              </a:rPr>
              <a:t> a</a:t>
            </a:r>
            <a:r>
              <a:rPr lang="es-ES" sz="1600" dirty="0" smtClean="0">
                <a:latin typeface="Oswald" pitchFamily="2" charset="0"/>
              </a:rPr>
              <a:t> las víctimas.</a:t>
            </a:r>
          </a:p>
          <a:p>
            <a:pPr algn="just"/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	</a:t>
            </a:r>
          </a:p>
          <a:p>
            <a:pPr algn="just"/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	</a:t>
            </a:r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La </a:t>
            </a:r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atención de casos de relaciones impropias aún cuando no  se evidencia violencia física o riesgo </a:t>
            </a:r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	inminente </a:t>
            </a:r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para la víctima</a:t>
            </a:r>
            <a:r>
              <a:rPr lang="es-CR" sz="1600" dirty="0">
                <a:latin typeface="Oswald" pitchFamily="2" charset="0"/>
              </a:rPr>
              <a:t>, ante el </a:t>
            </a:r>
            <a:r>
              <a:rPr lang="es-ES" sz="1600" dirty="0">
                <a:latin typeface="Oswald" pitchFamily="2" charset="0"/>
              </a:rPr>
              <a:t>elevado número de denuncias relacionadas con violaciones a </a:t>
            </a:r>
            <a:r>
              <a:rPr lang="es-ES" sz="1600" dirty="0" smtClean="0">
                <a:latin typeface="Oswald" pitchFamily="2" charset="0"/>
              </a:rPr>
              <a:t>	los </a:t>
            </a:r>
            <a:r>
              <a:rPr lang="es-ES" sz="1600" dirty="0">
                <a:latin typeface="Oswald" pitchFamily="2" charset="0"/>
              </a:rPr>
              <a:t>derechos de los menores de edad.</a:t>
            </a:r>
          </a:p>
          <a:p>
            <a:pPr algn="just"/>
            <a:endParaRPr lang="es-ES" sz="1600" dirty="0">
              <a:latin typeface="Oswald" pitchFamily="2" charset="0"/>
            </a:endParaRPr>
          </a:p>
          <a:p>
            <a:pPr algn="just"/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	Construir </a:t>
            </a:r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programas de atención a las menores en condiciones socio-económicas precarias y </a:t>
            </a:r>
            <a:r>
              <a:rPr lang="es-CR" sz="1600" b="1" dirty="0" smtClean="0">
                <a:solidFill>
                  <a:srgbClr val="00B0F0"/>
                </a:solidFill>
                <a:latin typeface="Oswald" pitchFamily="2" charset="0"/>
              </a:rPr>
              <a:t>	particularmente </a:t>
            </a:r>
            <a:r>
              <a:rPr lang="es-CR" sz="1600" b="1" dirty="0">
                <a:solidFill>
                  <a:srgbClr val="00B0F0"/>
                </a:solidFill>
                <a:latin typeface="Oswald" pitchFamily="2" charset="0"/>
              </a:rPr>
              <a:t>a las menores con hijos</a:t>
            </a:r>
            <a:r>
              <a:rPr lang="es-CR" sz="1600" dirty="0">
                <a:solidFill>
                  <a:srgbClr val="00B0F0"/>
                </a:solidFill>
                <a:latin typeface="Oswald" pitchFamily="2" charset="0"/>
              </a:rPr>
              <a:t>,</a:t>
            </a:r>
            <a:r>
              <a:rPr lang="es-CR" sz="1600" dirty="0">
                <a:latin typeface="Oswald" pitchFamily="2" charset="0"/>
              </a:rPr>
              <a:t> independientemente del resultado de los procesos </a:t>
            </a:r>
            <a:r>
              <a:rPr lang="es-CR" sz="1600" dirty="0" smtClean="0">
                <a:latin typeface="Oswald" pitchFamily="2" charset="0"/>
              </a:rPr>
              <a:t>	judiciales.</a:t>
            </a:r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51992" y="5414159"/>
            <a:ext cx="309700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" b="1" dirty="0">
                <a:latin typeface="Oswald" pitchFamily="2" charset="0"/>
              </a:rPr>
              <a:t>Entrevista individuales </a:t>
            </a:r>
            <a:r>
              <a:rPr lang="es-ES" sz="100" b="1" dirty="0" smtClean="0">
                <a:latin typeface="Oswald" pitchFamily="2" charset="0"/>
              </a:rPr>
              <a:t>a</a:t>
            </a:r>
            <a:endParaRPr lang="es-CR" dirty="0"/>
          </a:p>
        </p:txBody>
      </p:sp>
      <p:sp>
        <p:nvSpPr>
          <p:cNvPr id="12" name="11 Rectángulo"/>
          <p:cNvSpPr/>
          <p:nvPr/>
        </p:nvSpPr>
        <p:spPr>
          <a:xfrm>
            <a:off x="2130357" y="5541388"/>
            <a:ext cx="693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200" b="1" dirty="0"/>
              <a:t>Elaboración con información de entrevistas </a:t>
            </a:r>
            <a:r>
              <a:rPr lang="es-CR" sz="1200" b="1" dirty="0" smtClean="0"/>
              <a:t> individuales </a:t>
            </a:r>
            <a:r>
              <a:rPr lang="es-CR" sz="1200" b="1" dirty="0"/>
              <a:t>a actores claves en la protección de la niñez y adolescencia. Abril 2019</a:t>
            </a:r>
            <a:r>
              <a:rPr lang="es-CR" sz="2000" b="1" dirty="0" smtClean="0"/>
              <a:t>. 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257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009"/>
            <a:ext cx="8229600" cy="620655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Retos</a:t>
            </a:r>
            <a:endParaRPr lang="es-ES" sz="54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380458"/>
              </p:ext>
            </p:extLst>
          </p:nvPr>
        </p:nvGraphicFramePr>
        <p:xfrm>
          <a:off x="3180" y="829046"/>
          <a:ext cx="8625254" cy="6011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457200" y="889844"/>
            <a:ext cx="83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R" b="1" dirty="0" smtClean="0"/>
          </a:p>
          <a:p>
            <a:r>
              <a:rPr lang="es-CR" b="1" dirty="0" smtClean="0"/>
              <a:t>	</a:t>
            </a:r>
            <a:endParaRPr lang="es-CR" dirty="0"/>
          </a:p>
        </p:txBody>
      </p:sp>
      <p:sp>
        <p:nvSpPr>
          <p:cNvPr id="10" name="9 CuadroTexto"/>
          <p:cNvSpPr txBox="1"/>
          <p:nvPr/>
        </p:nvSpPr>
        <p:spPr>
          <a:xfrm>
            <a:off x="2751992" y="5414159"/>
            <a:ext cx="309700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" b="1" dirty="0">
                <a:latin typeface="Oswald" pitchFamily="2" charset="0"/>
              </a:rPr>
              <a:t>Entrevista individuales </a:t>
            </a:r>
            <a:r>
              <a:rPr lang="es-ES" sz="100" b="1" dirty="0" smtClean="0">
                <a:latin typeface="Oswald" pitchFamily="2" charset="0"/>
              </a:rPr>
              <a:t>a</a:t>
            </a:r>
            <a:endParaRPr lang="es-CR" dirty="0"/>
          </a:p>
        </p:txBody>
      </p:sp>
      <p:pic>
        <p:nvPicPr>
          <p:cNvPr id="1031" name="Picture 7" descr="C:\Users\Merck01\AppData\Local\Microsoft\Windows\INetCache\IE\0XFVXDH5\adolescentes_3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3" y="889844"/>
            <a:ext cx="2364211" cy="24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Merck01\AppData\Local\Microsoft\Windows\INetCache\IE\TAS4NP26\identidad-digital-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17" y="889844"/>
            <a:ext cx="25183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Merck01\AppData\Local\Microsoft\Windows\INetCache\IE\0XFVXDH5\BbfokC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43" y="952991"/>
            <a:ext cx="248055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" y="-600875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0147" y="920978"/>
            <a:ext cx="83087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CR" sz="2400" b="1" dirty="0" smtClean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Mecanismos </a:t>
            </a:r>
            <a:r>
              <a:rPr lang="es-CR" sz="2400" b="1" dirty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y el desarrollo de estrategias </a:t>
            </a:r>
            <a:r>
              <a:rPr lang="es-CR" sz="2400" dirty="0" smtClean="0">
                <a:latin typeface="Oswald" pitchFamily="2" charset="0"/>
                <a:cs typeface="Arial" pitchFamily="34" charset="0"/>
              </a:rPr>
              <a:t>para 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transformar los </a:t>
            </a:r>
            <a:r>
              <a:rPr lang="es-CR" sz="2400" b="1" dirty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contextos de vulnerabilidad </a:t>
            </a:r>
            <a:r>
              <a:rPr lang="es-CR" sz="2400" b="1" dirty="0" smtClean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 y las estructuras sociales</a:t>
            </a:r>
            <a:r>
              <a:rPr lang="es-CR" sz="2400" dirty="0" smtClean="0">
                <a:latin typeface="Oswald" pitchFamily="2" charset="0"/>
                <a:cs typeface="Arial" pitchFamily="34" charset="0"/>
              </a:rPr>
              <a:t> que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favorecen la violación de los derechos de los niños, niñas y </a:t>
            </a:r>
            <a:r>
              <a:rPr lang="es-CR" sz="2400" dirty="0" smtClean="0">
                <a:latin typeface="Oswald" pitchFamily="2" charset="0"/>
                <a:cs typeface="Arial" pitchFamily="34" charset="0"/>
              </a:rPr>
              <a:t>adolescentes y el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abuso y a las violencias cometidas en su contra. </a:t>
            </a:r>
          </a:p>
          <a:p>
            <a:pPr lvl="1" algn="just"/>
            <a:endParaRPr lang="es-CR" sz="2400" dirty="0">
              <a:latin typeface="Oswald" pitchFamily="2" charset="0"/>
              <a:cs typeface="Arial" pitchFamily="34" charset="0"/>
            </a:endParaRPr>
          </a:p>
          <a:p>
            <a:pPr lvl="1" algn="just"/>
            <a:r>
              <a:rPr lang="es-CR" sz="2400" dirty="0" smtClean="0">
                <a:latin typeface="Oswald" pitchFamily="2" charset="0"/>
                <a:cs typeface="Arial" pitchFamily="34" charset="0"/>
              </a:rPr>
              <a:t>La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prohibición y la sanción deben </a:t>
            </a:r>
            <a:r>
              <a:rPr lang="es-CR" sz="2400" b="1" dirty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acompañarse</a:t>
            </a:r>
            <a:r>
              <a:rPr lang="es-CR" sz="2400" b="1" dirty="0">
                <a:latin typeface="Oswald" pitchFamily="2" charset="0"/>
                <a:cs typeface="Arial" pitchFamily="34" charset="0"/>
              </a:rPr>
              <a:t>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de medidas de </a:t>
            </a:r>
            <a:r>
              <a:rPr lang="es-CR" sz="2400" b="1" dirty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prevención, acompañamiento y sensibilización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, necesarias para crear unas </a:t>
            </a:r>
            <a:r>
              <a:rPr lang="es-CR" sz="2400" b="1" dirty="0">
                <a:solidFill>
                  <a:srgbClr val="00B0F0"/>
                </a:solidFill>
                <a:latin typeface="Oswald" pitchFamily="2" charset="0"/>
                <a:cs typeface="Arial" pitchFamily="34" charset="0"/>
              </a:rPr>
              <a:t>condiciones de reparación integral </a:t>
            </a:r>
            <a:r>
              <a:rPr lang="es-CR" sz="2400" dirty="0">
                <a:latin typeface="Oswald" pitchFamily="2" charset="0"/>
                <a:cs typeface="Arial" pitchFamily="34" charset="0"/>
              </a:rPr>
              <a:t>de los perjuicios sufridos por las víctimas con el fin de evitar que los delitos contra los menores de edad continúen multiplicándose</a:t>
            </a:r>
          </a:p>
          <a:p>
            <a:pPr lvl="3"/>
            <a:endParaRPr lang="es-ES" sz="2000" b="1" dirty="0">
              <a:latin typeface="Oswald" pitchFamily="2" charset="0"/>
              <a:cs typeface="Arial" pitchFamily="34" charset="0"/>
            </a:endParaRPr>
          </a:p>
          <a:p>
            <a:pPr lvl="2"/>
            <a:endParaRPr lang="es-ES" sz="2000" b="1" dirty="0" smtClean="0"/>
          </a:p>
          <a:p>
            <a:pPr lvl="2"/>
            <a:endParaRPr lang="es-ES" sz="2000" b="1" dirty="0"/>
          </a:p>
          <a:p>
            <a:pPr lvl="2"/>
            <a:endParaRPr lang="es-ES" sz="2000" b="1" dirty="0" smtClean="0"/>
          </a:p>
          <a:p>
            <a:pPr lvl="2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44062" y="81207"/>
            <a:ext cx="790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4000" b="1" dirty="0" smtClean="0">
                <a:latin typeface="Oswald" pitchFamily="2" charset="0"/>
              </a:rPr>
              <a:t>El cambio requiere</a:t>
            </a:r>
            <a:endParaRPr lang="es-CR" sz="4000" b="1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98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10119" y="920978"/>
            <a:ext cx="788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sz="2000" b="1" dirty="0"/>
          </a:p>
          <a:p>
            <a:pPr lvl="2"/>
            <a:endParaRPr lang="es-ES" sz="2000" b="1" dirty="0" smtClean="0"/>
          </a:p>
          <a:p>
            <a:pPr lvl="2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44062" y="81207"/>
            <a:ext cx="790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4000" b="1" dirty="0" smtClean="0">
                <a:latin typeface="Oswald" pitchFamily="2" charset="0"/>
              </a:rPr>
              <a:t>CONTACTOS</a:t>
            </a:r>
            <a:endParaRPr lang="es-CR" sz="4000" b="1" dirty="0">
              <a:latin typeface="Oswald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187" y="1428810"/>
            <a:ext cx="8871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800" dirty="0" err="1" smtClean="0"/>
              <a:t>Kattia</a:t>
            </a:r>
            <a:r>
              <a:rPr lang="es-CR" sz="2800" dirty="0" smtClean="0"/>
              <a:t> Rojas </a:t>
            </a:r>
            <a:r>
              <a:rPr lang="es-CR" sz="2800" dirty="0" err="1" smtClean="0"/>
              <a:t>Loría</a:t>
            </a:r>
            <a:r>
              <a:rPr lang="es-CR" sz="2800" dirty="0" smtClean="0"/>
              <a:t>, </a:t>
            </a:r>
            <a:r>
              <a:rPr lang="es-CR" sz="2800" dirty="0"/>
              <a:t>Coordinadora Proyecto AMELIA</a:t>
            </a:r>
          </a:p>
          <a:p>
            <a:pPr algn="ctr"/>
            <a:r>
              <a:rPr lang="es-CR" sz="2800" dirty="0" smtClean="0">
                <a:hlinkClick r:id="rId4"/>
              </a:rPr>
              <a:t>coordinación.amelia@paniamor.org</a:t>
            </a:r>
            <a:endParaRPr lang="es-CR" sz="2800" dirty="0" smtClean="0"/>
          </a:p>
          <a:p>
            <a:pPr algn="ctr"/>
            <a:endParaRPr lang="es-CR" sz="2800" dirty="0"/>
          </a:p>
          <a:p>
            <a:pPr algn="ctr"/>
            <a:r>
              <a:rPr lang="es-CR" sz="2800" dirty="0" err="1" smtClean="0"/>
              <a:t>Sharling</a:t>
            </a:r>
            <a:r>
              <a:rPr lang="es-CR" sz="2800" dirty="0"/>
              <a:t> </a:t>
            </a:r>
            <a:r>
              <a:rPr lang="es-CR" sz="2800" dirty="0" smtClean="0"/>
              <a:t>Hernández, Gestión juvenil Proyecto AMELIA,</a:t>
            </a:r>
          </a:p>
          <a:p>
            <a:pPr algn="ctr"/>
            <a:r>
              <a:rPr lang="es-CR" sz="2800" dirty="0" smtClean="0">
                <a:hlinkClick r:id="rId5"/>
              </a:rPr>
              <a:t>gestion.amelia@paniamor.org</a:t>
            </a:r>
            <a:endParaRPr lang="es-CR" sz="2800" dirty="0" smtClean="0"/>
          </a:p>
          <a:p>
            <a:pPr algn="ctr"/>
            <a:endParaRPr lang="es-CR" sz="2800" dirty="0"/>
          </a:p>
          <a:p>
            <a:pPr algn="ctr"/>
            <a:endParaRPr lang="es-CR" sz="2800" dirty="0" smtClean="0"/>
          </a:p>
          <a:p>
            <a:pPr algn="ctr"/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2848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54" y="36309"/>
            <a:ext cx="9187792" cy="691899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52606" y="1294071"/>
            <a:ext cx="85038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4400" dirty="0" smtClean="0">
              <a:latin typeface="Oswald" pitchFamily="2" charset="0"/>
            </a:endParaRPr>
          </a:p>
          <a:p>
            <a:pPr algn="ctr"/>
            <a:r>
              <a:rPr lang="es-ES" sz="4400" dirty="0" smtClean="0">
                <a:latin typeface="Oswald" pitchFamily="2" charset="0"/>
              </a:rPr>
              <a:t>AVANCES </a:t>
            </a:r>
            <a:r>
              <a:rPr lang="es-ES" sz="4400" dirty="0">
                <a:latin typeface="Oswald" pitchFamily="2" charset="0"/>
              </a:rPr>
              <a:t>Y DESAFIOS</a:t>
            </a:r>
            <a:endParaRPr lang="es-ES" sz="4400" dirty="0" smtClean="0">
              <a:latin typeface="Oswald" pitchFamily="2" charset="0"/>
            </a:endParaRPr>
          </a:p>
          <a:p>
            <a:pPr algn="ctr"/>
            <a:endParaRPr lang="es-ES" sz="4400" dirty="0" smtClean="0">
              <a:latin typeface="Oswald" pitchFamily="2" charset="0"/>
            </a:endParaRPr>
          </a:p>
          <a:p>
            <a:pPr algn="ctr"/>
            <a:r>
              <a:rPr lang="es-ES" sz="4400" dirty="0" smtClean="0">
                <a:latin typeface="Oswald" pitchFamily="2" charset="0"/>
              </a:rPr>
              <a:t>A </a:t>
            </a:r>
            <a:r>
              <a:rPr lang="es-ES" sz="4400" dirty="0">
                <a:latin typeface="Oswald" pitchFamily="2" charset="0"/>
              </a:rPr>
              <a:t>dos años de </a:t>
            </a:r>
            <a:r>
              <a:rPr lang="es-ES" sz="4400" dirty="0" smtClean="0">
                <a:latin typeface="Oswald" pitchFamily="2" charset="0"/>
              </a:rPr>
              <a:t>la Ley No. 9406  </a:t>
            </a:r>
            <a:r>
              <a:rPr lang="es-ES" sz="4400" dirty="0">
                <a:latin typeface="Oswald" pitchFamily="2" charset="0"/>
              </a:rPr>
              <a:t>Relaciones </a:t>
            </a:r>
            <a:r>
              <a:rPr lang="es-ES" sz="4400" dirty="0" smtClean="0">
                <a:latin typeface="Oswald" pitchFamily="2" charset="0"/>
              </a:rPr>
              <a:t>Impropias</a:t>
            </a:r>
          </a:p>
          <a:p>
            <a:pPr algn="ctr"/>
            <a:endParaRPr lang="es-ES" sz="4400" dirty="0" smtClean="0">
              <a:latin typeface="Oswald" pitchFamily="2" charset="0"/>
            </a:endParaRPr>
          </a:p>
          <a:p>
            <a:pPr algn="ctr"/>
            <a:r>
              <a:rPr lang="es-ES" sz="3200" dirty="0" smtClean="0">
                <a:latin typeface="Oswald" pitchFamily="2" charset="0"/>
              </a:rPr>
              <a:t>Talamanca-Limón, 2019.</a:t>
            </a:r>
          </a:p>
          <a:p>
            <a:pPr algn="ctr"/>
            <a:endParaRPr lang="es-ES" sz="44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7298"/>
            <a:ext cx="9144000" cy="697529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743200" y="274638"/>
            <a:ext cx="553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 smtClean="0">
                <a:latin typeface="Oswald" pitchFamily="2" charset="0"/>
              </a:rPr>
              <a:t>AGENDA DE PRESENTACION</a:t>
            </a:r>
            <a:endParaRPr lang="es-CR" sz="4000" dirty="0">
              <a:latin typeface="Oswal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6" y="1179601"/>
            <a:ext cx="20859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40658" y="1691316"/>
            <a:ext cx="680667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CR" sz="2800" dirty="0" smtClean="0">
                <a:latin typeface="Oswald" pitchFamily="2" charset="0"/>
              </a:rPr>
              <a:t>Las uniones impropias: el porqué la Ley 9406</a:t>
            </a:r>
          </a:p>
          <a:p>
            <a:pPr marL="342900" indent="-342900">
              <a:buFont typeface="Wingdings" pitchFamily="2" charset="2"/>
              <a:buChar char="ü"/>
            </a:pPr>
            <a:endParaRPr lang="es-CR" sz="2800" dirty="0">
              <a:latin typeface="Oswald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CR" sz="2800" dirty="0" smtClean="0">
                <a:latin typeface="Oswald" pitchFamily="2" charset="0"/>
              </a:rPr>
              <a:t>Lecciones aprendidas a dos años de la</a:t>
            </a:r>
          </a:p>
          <a:p>
            <a:r>
              <a:rPr lang="es-CR" sz="2800" dirty="0" smtClean="0">
                <a:latin typeface="Oswald" pitchFamily="2" charset="0"/>
              </a:rPr>
              <a:t> implementación de la ley</a:t>
            </a:r>
          </a:p>
          <a:p>
            <a:pPr marL="342900" indent="-342900">
              <a:buFont typeface="Wingdings" pitchFamily="2" charset="2"/>
              <a:buChar char="ü"/>
            </a:pPr>
            <a:endParaRPr lang="es-CR" sz="2800" dirty="0">
              <a:latin typeface="Oswald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CR" sz="2800" dirty="0" smtClean="0">
                <a:latin typeface="Oswald" pitchFamily="2" charset="0"/>
              </a:rPr>
              <a:t>Desafíos y retos</a:t>
            </a:r>
          </a:p>
          <a:p>
            <a:endParaRPr lang="es-CR" sz="2000" dirty="0">
              <a:latin typeface="Oswald" pitchFamily="2" charset="0"/>
            </a:endParaRPr>
          </a:p>
          <a:p>
            <a:endParaRPr lang="es-CR" sz="20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7298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26461" y="1138970"/>
            <a:ext cx="8861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es-ES" sz="2400" b="1" dirty="0">
                <a:latin typeface="Oswald" pitchFamily="2" charset="0"/>
              </a:rPr>
              <a:t>Vínculos de </a:t>
            </a:r>
            <a:r>
              <a:rPr lang="es-ES" sz="2400" b="1" dirty="0" smtClean="0">
                <a:latin typeface="Oswald" pitchFamily="2" charset="0"/>
              </a:rPr>
              <a:t>convivencia/dependencia</a:t>
            </a:r>
            <a:r>
              <a:rPr lang="es-ES" sz="2400" dirty="0">
                <a:latin typeface="Oswald" pitchFamily="2" charset="0"/>
              </a:rPr>
              <a:t>… </a:t>
            </a:r>
            <a:endParaRPr lang="es-ES" sz="2400" dirty="0" smtClean="0">
              <a:latin typeface="Oswald" pitchFamily="2" charset="0"/>
            </a:endParaRPr>
          </a:p>
          <a:p>
            <a:pPr lvl="7"/>
            <a:endParaRPr lang="es-ES" sz="2000" dirty="0" smtClean="0">
              <a:latin typeface="Oswald" pitchFamily="2" charset="0"/>
            </a:endParaRPr>
          </a:p>
          <a:p>
            <a:pPr lvl="2"/>
            <a:endParaRPr lang="es-ES" sz="2000" b="1" dirty="0" smtClean="0">
              <a:latin typeface="Oswald" pitchFamily="2" charset="0"/>
            </a:endParaRPr>
          </a:p>
          <a:p>
            <a:pPr lvl="2"/>
            <a:r>
              <a:rPr lang="es-ES" sz="2000" b="1" dirty="0" smtClean="0">
                <a:latin typeface="Oswald" pitchFamily="2" charset="0"/>
              </a:rPr>
              <a:t>sustentados </a:t>
            </a:r>
            <a:r>
              <a:rPr lang="es-ES" sz="2000" b="1" dirty="0">
                <a:latin typeface="Oswald" pitchFamily="2" charset="0"/>
              </a:rPr>
              <a:t>en </a:t>
            </a:r>
            <a:r>
              <a:rPr lang="es-ES" sz="2400" b="1" dirty="0">
                <a:solidFill>
                  <a:srgbClr val="00B0F0"/>
                </a:solidFill>
                <a:latin typeface="Oswald" pitchFamily="2" charset="0"/>
              </a:rPr>
              <a:t>relaciones desiguales de poder </a:t>
            </a:r>
            <a:r>
              <a:rPr lang="es-ES" sz="2000" b="1" dirty="0">
                <a:latin typeface="Oswald" pitchFamily="2" charset="0"/>
              </a:rPr>
              <a:t>entre </a:t>
            </a:r>
            <a:r>
              <a:rPr lang="es-ES" sz="2000" b="1" dirty="0">
                <a:solidFill>
                  <a:srgbClr val="00B0F0"/>
                </a:solidFill>
                <a:latin typeface="Oswald" pitchFamily="2" charset="0"/>
              </a:rPr>
              <a:t>una persona adulta y una persona menor de edad</a:t>
            </a:r>
            <a:r>
              <a:rPr lang="es-ES" sz="2000" b="1" dirty="0">
                <a:latin typeface="Oswald" pitchFamily="2" charset="0"/>
              </a:rPr>
              <a:t> que resultan Impropios ... </a:t>
            </a:r>
            <a:endParaRPr lang="es-ES" sz="2000" b="1" dirty="0" smtClean="0">
              <a:latin typeface="Oswald" pitchFamily="2" charset="0"/>
            </a:endParaRPr>
          </a:p>
          <a:p>
            <a:pPr lvl="2"/>
            <a:endParaRPr lang="es-ES" sz="2000" b="1" dirty="0">
              <a:latin typeface="Oswald" pitchFamily="2" charset="0"/>
            </a:endParaRPr>
          </a:p>
          <a:p>
            <a:pPr lvl="2"/>
            <a:r>
              <a:rPr lang="es-ES" sz="2000" b="1" dirty="0" smtClean="0">
                <a:latin typeface="Oswald" pitchFamily="2" charset="0"/>
              </a:rPr>
              <a:t>desde </a:t>
            </a:r>
            <a:r>
              <a:rPr lang="es-ES" sz="2000" b="1" dirty="0">
                <a:latin typeface="Oswald" pitchFamily="2" charset="0"/>
              </a:rPr>
              <a:t>un </a:t>
            </a:r>
            <a:r>
              <a:rPr lang="es-ES" sz="2000" b="1" dirty="0">
                <a:solidFill>
                  <a:srgbClr val="00B0F0"/>
                </a:solidFill>
                <a:latin typeface="Oswald" pitchFamily="2" charset="0"/>
              </a:rPr>
              <a:t>enfoque de derechos </a:t>
            </a:r>
            <a:r>
              <a:rPr lang="es-ES" sz="2000" b="1" dirty="0">
                <a:latin typeface="Oswald" pitchFamily="2" charset="0"/>
              </a:rPr>
              <a:t>porque son, además de </a:t>
            </a:r>
            <a:r>
              <a:rPr lang="es-ES" sz="2000" b="1" dirty="0">
                <a:solidFill>
                  <a:srgbClr val="00B0F0"/>
                </a:solidFill>
                <a:latin typeface="Oswald" pitchFamily="2" charset="0"/>
              </a:rPr>
              <a:t>inválidos, inconvenientes, inadecuados y extemporáneos</a:t>
            </a:r>
            <a:r>
              <a:rPr lang="es-ES" sz="2000" b="1" dirty="0">
                <a:latin typeface="Oswald" pitchFamily="2" charset="0"/>
              </a:rPr>
              <a:t> para ellas</a:t>
            </a:r>
            <a:r>
              <a:rPr lang="es-ES" sz="2000" b="1" dirty="0" smtClean="0">
                <a:latin typeface="Oswald" pitchFamily="2" charset="0"/>
              </a:rPr>
              <a:t>;</a:t>
            </a:r>
          </a:p>
          <a:p>
            <a:pPr lvl="2"/>
            <a:endParaRPr lang="es-ES" sz="2000" b="1" dirty="0">
              <a:latin typeface="Oswald" pitchFamily="2" charset="0"/>
            </a:endParaRPr>
          </a:p>
          <a:p>
            <a:pPr lvl="2"/>
            <a:r>
              <a:rPr lang="es-ES" sz="2000" b="1" dirty="0" smtClean="0">
                <a:latin typeface="Oswald" pitchFamily="2" charset="0"/>
              </a:rPr>
              <a:t> </a:t>
            </a:r>
            <a:r>
              <a:rPr lang="es-ES" sz="2000" b="1" dirty="0">
                <a:latin typeface="Oswald" pitchFamily="2" charset="0"/>
              </a:rPr>
              <a:t>y desde una </a:t>
            </a:r>
            <a:r>
              <a:rPr lang="es-ES" sz="2000" b="1" dirty="0">
                <a:solidFill>
                  <a:srgbClr val="00B0F0"/>
                </a:solidFill>
                <a:latin typeface="Oswald" pitchFamily="2" charset="0"/>
              </a:rPr>
              <a:t>perspectiva género sensitiva </a:t>
            </a:r>
            <a:r>
              <a:rPr lang="es-ES" sz="2000" b="1" dirty="0">
                <a:latin typeface="Oswald" pitchFamily="2" charset="0"/>
              </a:rPr>
              <a:t>porque se constituyen en una </a:t>
            </a:r>
            <a:r>
              <a:rPr lang="es-ES" sz="2000" b="1" dirty="0">
                <a:solidFill>
                  <a:srgbClr val="00B0F0"/>
                </a:solidFill>
                <a:latin typeface="Oswald" pitchFamily="2" charset="0"/>
              </a:rPr>
              <a:t>forma oculta y socialmente legitimada de violencia </a:t>
            </a:r>
            <a:r>
              <a:rPr lang="es-ES" sz="2000" b="1" dirty="0">
                <a:latin typeface="Oswald" pitchFamily="2" charset="0"/>
              </a:rPr>
              <a:t>en este ámbito. </a:t>
            </a:r>
            <a:r>
              <a:rPr lang="es-ES" sz="2000" b="1" dirty="0" smtClean="0">
                <a:latin typeface="Oswald" pitchFamily="2" charset="0"/>
              </a:rPr>
              <a:t>									</a:t>
            </a:r>
          </a:p>
          <a:p>
            <a:pPr lvl="2"/>
            <a:endParaRPr lang="es-ES" sz="2000" b="1" dirty="0"/>
          </a:p>
          <a:p>
            <a:pPr lvl="2"/>
            <a:r>
              <a:rPr lang="es-ES" sz="2000" b="1" dirty="0" smtClean="0"/>
              <a:t>											</a:t>
            </a:r>
            <a:r>
              <a:rPr lang="es-ES" sz="1600" b="1" dirty="0" smtClean="0">
                <a:latin typeface="Oswald" pitchFamily="2" charset="0"/>
              </a:rPr>
              <a:t>Paniamor,2014</a:t>
            </a:r>
            <a:endParaRPr lang="es-CR" sz="1600" b="1" dirty="0">
              <a:latin typeface="Oswald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43200" y="274638"/>
            <a:ext cx="5230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000" dirty="0" smtClean="0">
                <a:latin typeface="Oswald" pitchFamily="2" charset="0"/>
              </a:rPr>
              <a:t>LAS UNIONES IMPROPIAS</a:t>
            </a:r>
            <a:endParaRPr lang="es-CR" sz="4000" dirty="0"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59492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7396" y="516532"/>
            <a:ext cx="83087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sz="2400" b="1" dirty="0">
              <a:latin typeface="Oswald" pitchFamily="2" charset="0"/>
            </a:endParaRPr>
          </a:p>
          <a:p>
            <a:pPr lvl="2" algn="just"/>
            <a:r>
              <a:rPr lang="es-ES" sz="2400" b="1" dirty="0" smtClean="0">
                <a:latin typeface="Oswald" pitchFamily="2" charset="0"/>
              </a:rPr>
              <a:t>“la mayoría de los hombres la diferencia de edad con la pareja con la que iniciaron su vida sexual es menor a los cinco años; sin embargo, en el caso de las mujeres, particularmente las que tienen un inicio temprano de las relaciones sexuales, esta diferencia es mayor.”</a:t>
            </a:r>
          </a:p>
          <a:p>
            <a:pPr lvl="2" algn="just"/>
            <a:endParaRPr lang="es-ES" sz="2400" b="1" dirty="0">
              <a:latin typeface="Oswald" pitchFamily="2" charset="0"/>
            </a:endParaRPr>
          </a:p>
          <a:p>
            <a:pPr lvl="2" algn="just"/>
            <a:r>
              <a:rPr lang="es-ES" sz="2400" b="1" dirty="0" smtClean="0">
                <a:latin typeface="Oswald" pitchFamily="2" charset="0"/>
              </a:rPr>
              <a:t>“más de la mitad de las mujeres cuya primera relación sexual coital fue antes de los 15 años, tuvo una pareja cinco años mayor que ella, y es alarmante el hecho de que para 1 de cada 5 la diferencia era de más de diez años.”	(ENSSR-2015)				</a:t>
            </a:r>
          </a:p>
          <a:p>
            <a:pPr lvl="7"/>
            <a:r>
              <a:rPr lang="es-ES" sz="2000" b="1" dirty="0" smtClean="0">
                <a:latin typeface="Oswald" pitchFamily="2" charset="0"/>
              </a:rPr>
              <a:t>Tercer Estado de los Derechos Humanos de las Mujeres en Costa Rica, 2019</a:t>
            </a:r>
            <a:r>
              <a:rPr lang="es-ES" sz="2000" b="1" dirty="0" smtClean="0"/>
              <a:t>.</a:t>
            </a:r>
            <a:endParaRPr lang="es-ES" sz="2000" b="1" dirty="0"/>
          </a:p>
          <a:p>
            <a:pPr lvl="2"/>
            <a:r>
              <a:rPr lang="es-ES" sz="2400" b="1" dirty="0" smtClean="0"/>
              <a:t>						</a:t>
            </a:r>
            <a:r>
              <a:rPr lang="es-ES" sz="2000" b="1" dirty="0" smtClean="0"/>
              <a:t>			</a:t>
            </a:r>
          </a:p>
          <a:p>
            <a:pPr lvl="2"/>
            <a:endParaRPr lang="es-ES" sz="2000" b="1" dirty="0"/>
          </a:p>
          <a:p>
            <a:pPr lvl="2"/>
            <a:r>
              <a:rPr lang="es-ES" sz="2000" b="1" dirty="0" smtClean="0"/>
              <a:t>											</a:t>
            </a:r>
            <a:endParaRPr lang="es-CR" sz="1600" b="1" dirty="0"/>
          </a:p>
        </p:txBody>
      </p:sp>
    </p:spTree>
    <p:extLst>
      <p:ext uri="{BB962C8B-B14F-4D97-AF65-F5344CB8AC3E}">
        <p14:creationId xmlns:p14="http://schemas.microsoft.com/office/powerpoint/2010/main" val="1847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0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37396" y="516532"/>
            <a:ext cx="830873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sz="2000" b="1" dirty="0" smtClean="0"/>
          </a:p>
          <a:p>
            <a:pPr lvl="2"/>
            <a:r>
              <a:rPr lang="es-ES" sz="2400" b="1" dirty="0">
                <a:latin typeface="Oswald" pitchFamily="2" charset="0"/>
              </a:rPr>
              <a:t>“El estado conyugal sobresale como una característica relevante entre jóvenes excluidos, pues vivir en pareja se convierte en un predictor de exclusión</a:t>
            </a:r>
            <a:r>
              <a:rPr lang="es-ES" sz="2400" b="1" dirty="0" smtClean="0">
                <a:latin typeface="Oswald" pitchFamily="2" charset="0"/>
              </a:rPr>
              <a:t>.”</a:t>
            </a:r>
          </a:p>
          <a:p>
            <a:pPr lvl="2"/>
            <a:endParaRPr lang="es-ES" sz="2400" b="1" dirty="0">
              <a:latin typeface="Oswald" pitchFamily="2" charset="0"/>
            </a:endParaRPr>
          </a:p>
          <a:p>
            <a:pPr lvl="2"/>
            <a:r>
              <a:rPr lang="es-ES" sz="2400" b="1" dirty="0" smtClean="0">
                <a:latin typeface="Oswald" pitchFamily="2" charset="0"/>
              </a:rPr>
              <a:t>“</a:t>
            </a:r>
            <a:r>
              <a:rPr lang="es-ES" sz="2400" b="1" dirty="0">
                <a:latin typeface="Oswald" pitchFamily="2" charset="0"/>
              </a:rPr>
              <a:t>Un(a) joven en una relación conyugal tiene seis veces más riesgo de </a:t>
            </a:r>
            <a:r>
              <a:rPr lang="es-ES" sz="2400" b="1" dirty="0" smtClean="0">
                <a:latin typeface="Oswald" pitchFamily="2" charset="0"/>
              </a:rPr>
              <a:t>exclusión </a:t>
            </a:r>
            <a:r>
              <a:rPr lang="es-ES" sz="2400" b="1" dirty="0">
                <a:latin typeface="Oswald" pitchFamily="2" charset="0"/>
              </a:rPr>
              <a:t>social que uno/a que no vive en pareja.” </a:t>
            </a:r>
            <a:endParaRPr lang="es-ES" sz="2400" b="1" dirty="0" smtClean="0">
              <a:latin typeface="Oswald" pitchFamily="2" charset="0"/>
            </a:endParaRPr>
          </a:p>
          <a:p>
            <a:pPr lvl="2"/>
            <a:r>
              <a:rPr lang="es-ES" sz="2400" b="1" dirty="0">
                <a:latin typeface="Oswald" pitchFamily="2" charset="0"/>
              </a:rPr>
              <a:t>	</a:t>
            </a:r>
            <a:r>
              <a:rPr lang="es-ES" sz="2400" b="1" dirty="0" smtClean="0">
                <a:latin typeface="Oswald" pitchFamily="2" charset="0"/>
              </a:rPr>
              <a:t>	</a:t>
            </a:r>
            <a:r>
              <a:rPr lang="es-ES" sz="2400" b="1" dirty="0" smtClean="0"/>
              <a:t>				</a:t>
            </a:r>
          </a:p>
          <a:p>
            <a:pPr lvl="2"/>
            <a:endParaRPr lang="es-ES" sz="2400" b="1" dirty="0"/>
          </a:p>
          <a:p>
            <a:pPr lvl="2"/>
            <a:r>
              <a:rPr lang="es-ES" sz="2400" b="1" dirty="0" smtClean="0"/>
              <a:t>						</a:t>
            </a:r>
            <a:r>
              <a:rPr lang="es-ES" sz="2400" dirty="0" smtClean="0">
                <a:latin typeface="Oswald" pitchFamily="2" charset="0"/>
              </a:rPr>
              <a:t>Estado </a:t>
            </a:r>
            <a:r>
              <a:rPr lang="es-ES" sz="2400" dirty="0">
                <a:latin typeface="Oswald" pitchFamily="2" charset="0"/>
              </a:rPr>
              <a:t>de la Nación, 2013 </a:t>
            </a:r>
            <a:r>
              <a:rPr lang="es-ES" sz="2400" dirty="0" smtClean="0">
                <a:latin typeface="Oswald" pitchFamily="2" charset="0"/>
              </a:rPr>
              <a:t>Pág.36</a:t>
            </a:r>
            <a:r>
              <a:rPr lang="es-ES" sz="2000" b="1" dirty="0" smtClean="0"/>
              <a:t>			</a:t>
            </a:r>
          </a:p>
          <a:p>
            <a:pPr lvl="2"/>
            <a:endParaRPr lang="es-ES" sz="2000" b="1" dirty="0"/>
          </a:p>
          <a:p>
            <a:pPr lvl="2"/>
            <a:r>
              <a:rPr lang="es-ES" sz="2000" b="1" dirty="0" smtClean="0"/>
              <a:t>											</a:t>
            </a:r>
            <a:endParaRPr lang="es-CR" sz="1600" b="1" dirty="0"/>
          </a:p>
        </p:txBody>
      </p:sp>
    </p:spTree>
    <p:extLst>
      <p:ext uri="{BB962C8B-B14F-4D97-AF65-F5344CB8AC3E}">
        <p14:creationId xmlns:p14="http://schemas.microsoft.com/office/powerpoint/2010/main" val="82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ondos 2018_Mesa de trabajo 1 copia 8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0"/>
            <a:ext cx="9144000" cy="697529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7200" y="1761673"/>
            <a:ext cx="8308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s-ES" sz="2000" b="1" dirty="0" smtClean="0"/>
          </a:p>
          <a:p>
            <a:pPr lvl="2"/>
            <a:r>
              <a:rPr lang="es-ES" sz="2000" b="1" dirty="0" smtClean="0"/>
              <a:t>			</a:t>
            </a:r>
          </a:p>
          <a:p>
            <a:pPr lvl="2" algn="r"/>
            <a:r>
              <a:rPr lang="es-CR" sz="4000" b="1" dirty="0">
                <a:latin typeface="Oswald" pitchFamily="2" charset="0"/>
              </a:rPr>
              <a:t>Lecciones </a:t>
            </a:r>
            <a:r>
              <a:rPr lang="es-CR" sz="4000" b="1" dirty="0" smtClean="0">
                <a:latin typeface="Oswald" pitchFamily="2" charset="0"/>
              </a:rPr>
              <a:t>aprendidas: a </a:t>
            </a:r>
            <a:r>
              <a:rPr lang="es-CR" sz="4000" b="1" dirty="0">
                <a:latin typeface="Oswald" pitchFamily="2" charset="0"/>
              </a:rPr>
              <a:t>dos años </a:t>
            </a:r>
            <a:endParaRPr lang="es-CR" sz="4000" b="1" dirty="0" smtClean="0">
              <a:latin typeface="Oswald" pitchFamily="2" charset="0"/>
            </a:endParaRPr>
          </a:p>
          <a:p>
            <a:pPr lvl="2" algn="r"/>
            <a:r>
              <a:rPr lang="es-CR" sz="4000" b="1" dirty="0" smtClean="0">
                <a:latin typeface="Oswald" pitchFamily="2" charset="0"/>
              </a:rPr>
              <a:t>de </a:t>
            </a:r>
            <a:r>
              <a:rPr lang="es-CR" sz="4000" b="1" dirty="0">
                <a:latin typeface="Oswald" pitchFamily="2" charset="0"/>
              </a:rPr>
              <a:t>la implementación de la ley</a:t>
            </a:r>
          </a:p>
          <a:p>
            <a:pPr lvl="2"/>
            <a:endParaRPr lang="es-ES" sz="3600" b="1" dirty="0"/>
          </a:p>
          <a:p>
            <a:pPr lvl="2"/>
            <a:r>
              <a:rPr lang="es-ES" sz="3600" b="1" dirty="0" smtClean="0"/>
              <a:t>											</a:t>
            </a:r>
            <a:endParaRPr lang="es-CR" sz="2800" b="1" dirty="0"/>
          </a:p>
        </p:txBody>
      </p:sp>
    </p:spTree>
    <p:extLst>
      <p:ext uri="{BB962C8B-B14F-4D97-AF65-F5344CB8AC3E}">
        <p14:creationId xmlns:p14="http://schemas.microsoft.com/office/powerpoint/2010/main" val="555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0" y="525295"/>
            <a:ext cx="7789308" cy="54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1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207785"/>
            <a:ext cx="8472792" cy="64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1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567</Words>
  <Application>Microsoft Office PowerPoint</Application>
  <PresentationFormat>Presentación en pantalla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</vt:lpstr>
      <vt:lpstr>Presentación de PowerPoint</vt:lpstr>
      <vt:lpstr>Presentación de PowerPoint</vt:lpstr>
    </vt:vector>
  </TitlesOfParts>
  <Company>Fundacion Paniamor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GRÁFICO</dc:creator>
  <cp:lastModifiedBy>Merck01</cp:lastModifiedBy>
  <cp:revision>25</cp:revision>
  <dcterms:created xsi:type="dcterms:W3CDTF">2018-11-01T23:43:50Z</dcterms:created>
  <dcterms:modified xsi:type="dcterms:W3CDTF">2020-08-26T23:37:54Z</dcterms:modified>
</cp:coreProperties>
</file>